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10"/>
  </p:notesMasterIdLst>
  <p:sldIdLst>
    <p:sldId id="270" r:id="rId5"/>
    <p:sldId id="265" r:id="rId6"/>
    <p:sldId id="266" r:id="rId7"/>
    <p:sldId id="267" r:id="rId8"/>
    <p:sldId id="257" r:id="rId9"/>
  </p:sldIdLst>
  <p:sldSz cx="9144000" cy="6858000" type="screen4x3"/>
  <p:notesSz cx="9928225" cy="6797675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0" orient="horz" pos="2880" userDrawn="1">
          <p15:clr>
            <a:srgbClr val="A4A3A4"/>
          </p15:clr>
        </p15:guide>
        <p15:guide id="1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ter Espie" initials="PE" lastIdx="1" clrIdx="0">
    <p:extLst>
      <p:ext uri="{19B8F6BF-5375-455C-9EA6-DF929625EA0E}">
        <p15:presenceInfo xmlns:p15="http://schemas.microsoft.com/office/powerpoint/2012/main" userId="780de00cccb3c07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DA10C4-1553-426B-A416-D84FC96C778C}" v="2" dt="2023-11-09T21:08:33.493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994" y="5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n Haswell" userId="054ec050-9401-435e-b70e-3027653f442e" providerId="ADAL" clId="{1BDA10C4-1553-426B-A416-D84FC96C778C}"/>
    <pc:docChg chg="delSld modSld sldOrd modNotesMaster">
      <pc:chgData name="Steven Haswell" userId="054ec050-9401-435e-b70e-3027653f442e" providerId="ADAL" clId="{1BDA10C4-1553-426B-A416-D84FC96C778C}" dt="2023-11-09T21:08:33.491" v="21"/>
      <pc:docMkLst>
        <pc:docMk/>
      </pc:docMkLst>
      <pc:sldChg chg="del">
        <pc:chgData name="Steven Haswell" userId="054ec050-9401-435e-b70e-3027653f442e" providerId="ADAL" clId="{1BDA10C4-1553-426B-A416-D84FC96C778C}" dt="2023-11-08T21:38:00.734" v="7" actId="47"/>
        <pc:sldMkLst>
          <pc:docMk/>
          <pc:sldMk cId="0" sldId="256"/>
        </pc:sldMkLst>
      </pc:sldChg>
      <pc:sldChg chg="ord">
        <pc:chgData name="Steven Haswell" userId="054ec050-9401-435e-b70e-3027653f442e" providerId="ADAL" clId="{1BDA10C4-1553-426B-A416-D84FC96C778C}" dt="2023-11-08T21:41:04.395" v="18"/>
        <pc:sldMkLst>
          <pc:docMk/>
          <pc:sldMk cId="0" sldId="257"/>
        </pc:sldMkLst>
      </pc:sldChg>
      <pc:sldChg chg="del">
        <pc:chgData name="Steven Haswell" userId="054ec050-9401-435e-b70e-3027653f442e" providerId="ADAL" clId="{1BDA10C4-1553-426B-A416-D84FC96C778C}" dt="2023-11-08T21:38:07.077" v="8" actId="47"/>
        <pc:sldMkLst>
          <pc:docMk/>
          <pc:sldMk cId="0" sldId="258"/>
        </pc:sldMkLst>
      </pc:sldChg>
      <pc:sldChg chg="del">
        <pc:chgData name="Steven Haswell" userId="054ec050-9401-435e-b70e-3027653f442e" providerId="ADAL" clId="{1BDA10C4-1553-426B-A416-D84FC96C778C}" dt="2023-11-08T21:38:08.016" v="9" actId="47"/>
        <pc:sldMkLst>
          <pc:docMk/>
          <pc:sldMk cId="0" sldId="259"/>
        </pc:sldMkLst>
      </pc:sldChg>
      <pc:sldChg chg="del">
        <pc:chgData name="Steven Haswell" userId="054ec050-9401-435e-b70e-3027653f442e" providerId="ADAL" clId="{1BDA10C4-1553-426B-A416-D84FC96C778C}" dt="2023-11-08T21:38:08.722" v="10" actId="47"/>
        <pc:sldMkLst>
          <pc:docMk/>
          <pc:sldMk cId="0" sldId="260"/>
        </pc:sldMkLst>
      </pc:sldChg>
      <pc:sldChg chg="del">
        <pc:chgData name="Steven Haswell" userId="054ec050-9401-435e-b70e-3027653f442e" providerId="ADAL" clId="{1BDA10C4-1553-426B-A416-D84FC96C778C}" dt="2023-11-08T21:38:09.411" v="11" actId="47"/>
        <pc:sldMkLst>
          <pc:docMk/>
          <pc:sldMk cId="0" sldId="261"/>
        </pc:sldMkLst>
      </pc:sldChg>
      <pc:sldChg chg="del">
        <pc:chgData name="Steven Haswell" userId="054ec050-9401-435e-b70e-3027653f442e" providerId="ADAL" clId="{1BDA10C4-1553-426B-A416-D84FC96C778C}" dt="2023-11-08T21:38:10.225" v="12" actId="47"/>
        <pc:sldMkLst>
          <pc:docMk/>
          <pc:sldMk cId="0" sldId="262"/>
        </pc:sldMkLst>
      </pc:sldChg>
      <pc:sldChg chg="del">
        <pc:chgData name="Steven Haswell" userId="054ec050-9401-435e-b70e-3027653f442e" providerId="ADAL" clId="{1BDA10C4-1553-426B-A416-D84FC96C778C}" dt="2023-11-08T21:38:10.976" v="13" actId="47"/>
        <pc:sldMkLst>
          <pc:docMk/>
          <pc:sldMk cId="0" sldId="263"/>
        </pc:sldMkLst>
      </pc:sldChg>
      <pc:sldChg chg="del">
        <pc:chgData name="Steven Haswell" userId="054ec050-9401-435e-b70e-3027653f442e" providerId="ADAL" clId="{1BDA10C4-1553-426B-A416-D84FC96C778C}" dt="2023-11-08T21:38:11.840" v="14" actId="47"/>
        <pc:sldMkLst>
          <pc:docMk/>
          <pc:sldMk cId="0" sldId="264"/>
        </pc:sldMkLst>
      </pc:sldChg>
      <pc:sldChg chg="del">
        <pc:chgData name="Steven Haswell" userId="054ec050-9401-435e-b70e-3027653f442e" providerId="ADAL" clId="{1BDA10C4-1553-426B-A416-D84FC96C778C}" dt="2023-11-08T21:37:54.859" v="6" actId="47"/>
        <pc:sldMkLst>
          <pc:docMk/>
          <pc:sldMk cId="0" sldId="268"/>
        </pc:sldMkLst>
      </pc:sldChg>
      <pc:sldChg chg="del">
        <pc:chgData name="Steven Haswell" userId="054ec050-9401-435e-b70e-3027653f442e" providerId="ADAL" clId="{1BDA10C4-1553-426B-A416-D84FC96C778C}" dt="2023-11-08T21:37:53.637" v="5" actId="47"/>
        <pc:sldMkLst>
          <pc:docMk/>
          <pc:sldMk cId="0" sldId="269"/>
        </pc:sldMkLst>
      </pc:sldChg>
      <pc:sldChg chg="ord setBg">
        <pc:chgData name="Steven Haswell" userId="054ec050-9401-435e-b70e-3027653f442e" providerId="ADAL" clId="{1BDA10C4-1553-426B-A416-D84FC96C778C}" dt="2023-11-09T21:08:33.491" v="21"/>
        <pc:sldMkLst>
          <pc:docMk/>
          <pc:sldMk cId="0" sldId="270"/>
        </pc:sldMkLst>
      </pc:sldChg>
      <pc:sldChg chg="del">
        <pc:chgData name="Steven Haswell" userId="054ec050-9401-435e-b70e-3027653f442e" providerId="ADAL" clId="{1BDA10C4-1553-426B-A416-D84FC96C778C}" dt="2023-11-08T21:37:10.998" v="0" actId="47"/>
        <pc:sldMkLst>
          <pc:docMk/>
          <pc:sldMk cId="0" sldId="271"/>
        </pc:sldMkLst>
      </pc:sldChg>
      <pc:sldChg chg="del">
        <pc:chgData name="Steven Haswell" userId="054ec050-9401-435e-b70e-3027653f442e" providerId="ADAL" clId="{1BDA10C4-1553-426B-A416-D84FC96C778C}" dt="2023-11-08T21:37:52.083" v="4" actId="47"/>
        <pc:sldMkLst>
          <pc:docMk/>
          <pc:sldMk cId="0" sldId="272"/>
        </pc:sldMkLst>
      </pc:sldChg>
      <pc:sldChg chg="del">
        <pc:chgData name="Steven Haswell" userId="054ec050-9401-435e-b70e-3027653f442e" providerId="ADAL" clId="{1BDA10C4-1553-426B-A416-D84FC96C778C}" dt="2023-11-08T21:37:14.215" v="1" actId="47"/>
        <pc:sldMkLst>
          <pc:docMk/>
          <pc:sldMk cId="0" sldId="273"/>
        </pc:sldMkLst>
      </pc:sldChg>
      <pc:sldChg chg="del">
        <pc:chgData name="Steven Haswell" userId="054ec050-9401-435e-b70e-3027653f442e" providerId="ADAL" clId="{1BDA10C4-1553-426B-A416-D84FC96C778C}" dt="2023-11-08T21:37:16.854" v="2" actId="47"/>
        <pc:sldMkLst>
          <pc:docMk/>
          <pc:sldMk cId="0" sldId="274"/>
        </pc:sldMkLst>
      </pc:sldChg>
      <pc:sldChg chg="del">
        <pc:chgData name="Steven Haswell" userId="054ec050-9401-435e-b70e-3027653f442e" providerId="ADAL" clId="{1BDA10C4-1553-426B-A416-D84FC96C778C}" dt="2023-11-08T21:39:05.063" v="15" actId="47"/>
        <pc:sldMkLst>
          <pc:docMk/>
          <pc:sldMk cId="0" sldId="275"/>
        </pc:sldMkLst>
      </pc:sldChg>
      <pc:sldChg chg="del">
        <pc:chgData name="Steven Haswell" userId="054ec050-9401-435e-b70e-3027653f442e" providerId="ADAL" clId="{1BDA10C4-1553-426B-A416-D84FC96C778C}" dt="2023-11-08T21:37:18.653" v="3" actId="47"/>
        <pc:sldMkLst>
          <pc:docMk/>
          <pc:sldMk cId="804170299" sldId="55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 noEditPoints="1"/>
          </p:cNvSpPr>
          <p:nvPr>
            <p:ph type="hdr" sz="quarter"/>
          </p:nvPr>
        </p:nvSpPr>
        <p:spPr>
          <a:xfrm>
            <a:off x="0" y="0"/>
            <a:ext cx="3226673" cy="45317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  <a:p>
            <a:endParaRPr lang="en-US"/>
          </a:p>
        </p:txBody>
      </p:sp>
      <p:sp>
        <p:nvSpPr>
          <p:cNvPr id="3" name="Date Placeholder 2"/>
          <p:cNvSpPr>
            <a:spLocks noGrp="1" noEditPoints="1"/>
          </p:cNvSpPr>
          <p:nvPr>
            <p:ph type="dt" idx="1"/>
          </p:nvPr>
        </p:nvSpPr>
        <p:spPr>
          <a:xfrm>
            <a:off x="4217773" y="0"/>
            <a:ext cx="3226673" cy="45317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/>
          </a:p>
          <a:p>
            <a:r>
              <a:rPr lang="en-US"/>
              <a:t>*</a:t>
            </a:r>
          </a:p>
        </p:txBody>
      </p:sp>
      <p:sp>
        <p:nvSpPr>
          <p:cNvPr id="4" name="Slide Image Placeholder 3"/>
          <p:cNvSpPr>
            <a:spLocks noGrp="1" noRot="1" noChangeAspect="1" noEditPoints="1"/>
          </p:cNvSpPr>
          <p:nvPr>
            <p:ph type="sldImg" idx="2"/>
          </p:nvPr>
        </p:nvSpPr>
        <p:spPr>
          <a:xfrm>
            <a:off x="1457325" y="679450"/>
            <a:ext cx="4532313" cy="33988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  <a:p>
            <a:endParaRPr lang="en-US"/>
          </a:p>
        </p:txBody>
      </p:sp>
      <p:sp>
        <p:nvSpPr>
          <p:cNvPr id="5" name="Notes Placeholder 4"/>
          <p:cNvSpPr>
            <a:spLocks noGrp="1" noEditPoints="1"/>
          </p:cNvSpPr>
          <p:nvPr>
            <p:ph type="body" sz="quarter" idx="3"/>
          </p:nvPr>
        </p:nvSpPr>
        <p:spPr>
          <a:xfrm>
            <a:off x="744617" y="4305194"/>
            <a:ext cx="5956935" cy="407860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 noEditPoints="1"/>
          </p:cNvSpPr>
          <p:nvPr>
            <p:ph type="ftr" sz="quarter" idx="4"/>
          </p:nvPr>
        </p:nvSpPr>
        <p:spPr>
          <a:xfrm>
            <a:off x="0" y="8608815"/>
            <a:ext cx="3226673" cy="45317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  <a:p>
            <a:endParaRPr lang="en-US"/>
          </a:p>
        </p:txBody>
      </p:sp>
      <p:sp>
        <p:nvSpPr>
          <p:cNvPr id="7" name="Slide Number Placeholder 6"/>
          <p:cNvSpPr>
            <a:spLocks noGrp="1" noEditPoints="1"/>
          </p:cNvSpPr>
          <p:nvPr>
            <p:ph type="sldNum" sz="quarter" idx="5"/>
          </p:nvPr>
        </p:nvSpPr>
        <p:spPr>
          <a:xfrm>
            <a:off x="4217773" y="8608815"/>
            <a:ext cx="3226673" cy="45317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/>
          </a:p>
          <a:p>
            <a:r>
              <a:rPr lang="en-US"/>
              <a:t>#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7221400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 noEditPoints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 noEditPoints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lvl="0"/>
            <a:endParaRPr/>
          </a:p>
        </p:txBody>
      </p:sp>
      <p:sp>
        <p:nvSpPr>
          <p:cNvPr id="4" name="Holder 4"/>
          <p:cNvSpPr>
            <a:spLocks noGrp="1" noEditPoints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 noEditPoints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 noEditPoints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 noEditPoints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 noEditPoints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5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lvl="0"/>
            <a:endParaRPr/>
          </a:p>
        </p:txBody>
      </p:sp>
      <p:sp>
        <p:nvSpPr>
          <p:cNvPr id="4" name="Holder 4"/>
          <p:cNvSpPr>
            <a:spLocks noGrp="1" noEditPoints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 noEditPoints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 noEditPoints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 noEditPoints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 noEditPoints="1"/>
          </p:cNvSpPr>
          <p:nvPr>
            <p:ph sz="half" idx="2"/>
          </p:nvPr>
        </p:nvSpPr>
        <p:spPr>
          <a:xfrm>
            <a:off x="663955" y="1293621"/>
            <a:ext cx="3728085" cy="42557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lvl="0"/>
            <a:endParaRPr/>
          </a:p>
        </p:txBody>
      </p:sp>
      <p:sp>
        <p:nvSpPr>
          <p:cNvPr id="4" name="Holder 4"/>
          <p:cNvSpPr>
            <a:spLocks noGrp="1" noEditPoints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/>
            <a:endParaRPr/>
          </a:p>
        </p:txBody>
      </p:sp>
      <p:sp>
        <p:nvSpPr>
          <p:cNvPr id="5" name="Holder 5"/>
          <p:cNvSpPr>
            <a:spLocks noGrp="1" noEditPoints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 noEditPoints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7" name="Holder 7"/>
          <p:cNvSpPr>
            <a:spLocks noGrp="1" noEditPoints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 noEditPoints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 noEditPoints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 noEditPoints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 noEditPoints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 noEditPoints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 noEditPoints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 noEditPoints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 noEditPoints="1"/>
          </p:cNvSpPr>
          <p:nvPr>
            <p:ph type="title"/>
          </p:nvPr>
        </p:nvSpPr>
        <p:spPr>
          <a:xfrm>
            <a:off x="1709673" y="102565"/>
            <a:ext cx="5724652" cy="17176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 noEditPoints="1"/>
          </p:cNvSpPr>
          <p:nvPr>
            <p:ph type="body" idx="1"/>
          </p:nvPr>
        </p:nvSpPr>
        <p:spPr>
          <a:xfrm>
            <a:off x="535940" y="1553569"/>
            <a:ext cx="6828790" cy="40944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lvl="0"/>
            <a:endParaRPr/>
          </a:p>
        </p:txBody>
      </p:sp>
      <p:sp>
        <p:nvSpPr>
          <p:cNvPr id="4" name="Holder 4"/>
          <p:cNvSpPr>
            <a:spLocks noGrp="1" noEditPoints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 noEditPoints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 noEditPoints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sldNum="0" hdr="0" ft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>
            <a:spLocks noGrp="1" noEditPoints="1"/>
          </p:cNvSpPr>
          <p:nvPr>
            <p:ph type="title"/>
          </p:nvPr>
        </p:nvSpPr>
        <p:spPr>
          <a:xfrm>
            <a:off x="3207257" y="461594"/>
            <a:ext cx="272923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10" dirty="0"/>
              <a:t>Conclusions</a:t>
            </a:r>
            <a:endParaRPr sz="4400"/>
          </a:p>
        </p:txBody>
      </p:sp>
      <p:sp>
        <p:nvSpPr>
          <p:cNvPr id="3" name="object 3"/>
          <p:cNvSpPr>
            <a:spLocks noGrp="1" noEditPoints="1"/>
          </p:cNvSpPr>
          <p:nvPr>
            <p:ph type="body" idx="1"/>
          </p:nvPr>
        </p:nvSpPr>
        <p:spPr>
          <a:xfrm>
            <a:off x="457200" y="1158824"/>
            <a:ext cx="8455660" cy="41504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2005964" indent="-343535">
              <a:lnSpc>
                <a:spcPct val="150000"/>
              </a:lnSpc>
              <a:spcBef>
                <a:spcPts val="105"/>
              </a:spcBef>
              <a:buFont typeface="Arial"/>
              <a:buChar char="•"/>
              <a:tabLst>
                <a:tab pos="356235" algn="l"/>
                <a:tab pos="927100" algn="l"/>
              </a:tabLst>
            </a:pPr>
            <a:r>
              <a:rPr sz="3200" spc="-20" dirty="0"/>
              <a:t>Biological</a:t>
            </a:r>
            <a:r>
              <a:rPr lang="en-NZ" sz="3200" spc="-20" dirty="0"/>
              <a:t> stimulants increase  production and legume composition</a:t>
            </a:r>
          </a:p>
          <a:p>
            <a:pPr marL="12065" marR="2005964">
              <a:lnSpc>
                <a:spcPct val="150000"/>
              </a:lnSpc>
              <a:spcBef>
                <a:spcPts val="105"/>
              </a:spcBef>
              <a:tabLst>
                <a:tab pos="356235" algn="l"/>
                <a:tab pos="927100" algn="l"/>
              </a:tabLst>
            </a:pPr>
            <a:r>
              <a:rPr lang="en-NZ" spc="-20" dirty="0"/>
              <a:t> 		17% stand alone bio-stimulant Soil &amp; Seed</a:t>
            </a:r>
            <a:br>
              <a:rPr lang="en-NZ" spc="-20" dirty="0"/>
            </a:br>
            <a:r>
              <a:rPr lang="en-NZ" spc="-20" dirty="0"/>
              <a:t> 		60% with bio-</a:t>
            </a:r>
            <a:r>
              <a:rPr spc="-10" dirty="0"/>
              <a:t>activated</a:t>
            </a:r>
            <a:r>
              <a:rPr spc="5" dirty="0"/>
              <a:t> </a:t>
            </a:r>
            <a:r>
              <a:rPr dirty="0"/>
              <a:t>P</a:t>
            </a:r>
            <a:r>
              <a:rPr spc="-25" dirty="0"/>
              <a:t> </a:t>
            </a:r>
            <a:r>
              <a:rPr lang="en-NZ" spc="-25" dirty="0"/>
              <a:t>(BAP)</a:t>
            </a:r>
            <a:r>
              <a:rPr spc="-10" dirty="0"/>
              <a:t>		</a:t>
            </a:r>
            <a:r>
              <a:rPr lang="en-NZ" spc="-10" dirty="0"/>
              <a:t>	 	</a:t>
            </a:r>
            <a:r>
              <a:rPr sz="2500" b="1" spc="-20" dirty="0">
                <a:latin typeface="Calibri"/>
                <a:cs typeface="Calibri"/>
              </a:rPr>
              <a:t>120%</a:t>
            </a:r>
            <a:r>
              <a:rPr lang="en-NZ" sz="2500" b="1" spc="-20" dirty="0">
                <a:latin typeface="Calibri"/>
                <a:cs typeface="Calibri"/>
              </a:rPr>
              <a:t> combined Soil &amp; Seed + BAP</a:t>
            </a:r>
            <a:endParaRPr sz="2500" dirty="0">
              <a:latin typeface="Calibri"/>
              <a:cs typeface="Calibri"/>
            </a:endParaRPr>
          </a:p>
          <a:p>
            <a:pPr marL="926465" lvl="1">
              <a:lnSpc>
                <a:spcPct val="100000"/>
              </a:lnSpc>
              <a:spcBef>
                <a:spcPts val="1805"/>
              </a:spcBef>
              <a:tabLst>
                <a:tab pos="1095375" algn="l"/>
              </a:tabLst>
            </a:pPr>
            <a:r>
              <a:rPr lang="en-NZ" sz="2500" b="1" spc="-20" dirty="0">
                <a:latin typeface="Calibri"/>
                <a:cs typeface="Calibri"/>
              </a:rPr>
              <a:t>85% increase in l</a:t>
            </a:r>
            <a:r>
              <a:rPr sz="2500" b="1" dirty="0" err="1">
                <a:latin typeface="Calibri"/>
                <a:cs typeface="Calibri"/>
              </a:rPr>
              <a:t>egume</a:t>
            </a:r>
            <a:r>
              <a:rPr sz="2500" b="1" spc="-70" dirty="0">
                <a:latin typeface="Calibri"/>
                <a:cs typeface="Calibri"/>
              </a:rPr>
              <a:t> </a:t>
            </a:r>
            <a:r>
              <a:rPr sz="2500" b="1" spc="-10" dirty="0">
                <a:latin typeface="Calibri"/>
                <a:cs typeface="Calibri"/>
              </a:rPr>
              <a:t>content</a:t>
            </a:r>
            <a:r>
              <a:rPr sz="2500" b="1" spc="-75" dirty="0">
                <a:latin typeface="Calibri"/>
                <a:cs typeface="Calibri"/>
              </a:rPr>
              <a:t> </a:t>
            </a:r>
            <a:endParaRPr sz="2500" dirty="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20"/>
              </a:spcBef>
            </a:pPr>
            <a:endParaRPr sz="195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>
            <a:spLocks noGrp="1" noEditPoints="1"/>
          </p:cNvSpPr>
          <p:nvPr>
            <p:ph type="title"/>
          </p:nvPr>
        </p:nvSpPr>
        <p:spPr>
          <a:xfrm>
            <a:off x="2304414" y="484708"/>
            <a:ext cx="455612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Soil</a:t>
            </a:r>
            <a:r>
              <a:rPr spc="-20" dirty="0"/>
              <a:t> </a:t>
            </a:r>
            <a:r>
              <a:rPr dirty="0"/>
              <a:t>&amp;</a:t>
            </a:r>
            <a:r>
              <a:rPr spc="-20" dirty="0"/>
              <a:t> </a:t>
            </a:r>
            <a:r>
              <a:rPr dirty="0"/>
              <a:t>Seed</a:t>
            </a:r>
            <a:r>
              <a:rPr spc="-25" dirty="0"/>
              <a:t> </a:t>
            </a:r>
            <a:r>
              <a:rPr spc="-10" dirty="0"/>
              <a:t>Biostimulant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2555748" y="1626107"/>
            <a:ext cx="5240020" cy="4285615"/>
            <a:chOff x="2555748" y="1626107"/>
            <a:chExt cx="5240020" cy="4285615"/>
          </a:xfrm>
        </p:grpSpPr>
        <p:sp>
          <p:nvSpPr>
            <p:cNvPr id="4" name="object 4"/>
            <p:cNvSpPr/>
            <p:nvPr/>
          </p:nvSpPr>
          <p:spPr>
            <a:xfrm>
              <a:off x="3022092" y="3547872"/>
              <a:ext cx="515620" cy="2283460"/>
            </a:xfrm>
            <a:custGeom>
              <a:avLst/>
              <a:gdLst/>
              <a:ahLst/>
              <a:cxnLst/>
              <a:rect l="l" t="t" r="r" b="b"/>
              <a:pathLst>
                <a:path w="515620" h="2283460">
                  <a:moveTo>
                    <a:pt x="515111" y="0"/>
                  </a:moveTo>
                  <a:lnTo>
                    <a:pt x="0" y="0"/>
                  </a:lnTo>
                  <a:lnTo>
                    <a:pt x="0" y="2282952"/>
                  </a:lnTo>
                  <a:lnTo>
                    <a:pt x="515111" y="2282952"/>
                  </a:lnTo>
                  <a:lnTo>
                    <a:pt x="51511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022092" y="3430523"/>
              <a:ext cx="515620" cy="2400300"/>
            </a:xfrm>
            <a:custGeom>
              <a:avLst/>
              <a:gdLst/>
              <a:ahLst/>
              <a:cxnLst/>
              <a:rect l="l" t="t" r="r" b="b"/>
              <a:pathLst>
                <a:path w="515620" h="2400300">
                  <a:moveTo>
                    <a:pt x="0" y="2400300"/>
                  </a:moveTo>
                  <a:lnTo>
                    <a:pt x="515111" y="2400300"/>
                  </a:lnTo>
                  <a:lnTo>
                    <a:pt x="515111" y="117348"/>
                  </a:lnTo>
                  <a:lnTo>
                    <a:pt x="0" y="117348"/>
                  </a:lnTo>
                  <a:lnTo>
                    <a:pt x="0" y="2400300"/>
                  </a:lnTo>
                  <a:close/>
                </a:path>
                <a:path w="515620" h="2400300">
                  <a:moveTo>
                    <a:pt x="257556" y="234695"/>
                  </a:moveTo>
                  <a:lnTo>
                    <a:pt x="257556" y="117348"/>
                  </a:lnTo>
                  <a:lnTo>
                    <a:pt x="257556" y="0"/>
                  </a:lnTo>
                </a:path>
                <a:path w="515620" h="2400300">
                  <a:moveTo>
                    <a:pt x="230123" y="234695"/>
                  </a:moveTo>
                  <a:lnTo>
                    <a:pt x="286511" y="234695"/>
                  </a:lnTo>
                </a:path>
                <a:path w="515620" h="2400300">
                  <a:moveTo>
                    <a:pt x="230123" y="0"/>
                  </a:moveTo>
                  <a:lnTo>
                    <a:pt x="286511" y="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311396" y="3624072"/>
              <a:ext cx="515620" cy="2207260"/>
            </a:xfrm>
            <a:custGeom>
              <a:avLst/>
              <a:gdLst/>
              <a:ahLst/>
              <a:cxnLst/>
              <a:rect l="l" t="t" r="r" b="b"/>
              <a:pathLst>
                <a:path w="515620" h="2207260">
                  <a:moveTo>
                    <a:pt x="515112" y="0"/>
                  </a:moveTo>
                  <a:lnTo>
                    <a:pt x="0" y="0"/>
                  </a:lnTo>
                  <a:lnTo>
                    <a:pt x="0" y="2206752"/>
                  </a:lnTo>
                  <a:lnTo>
                    <a:pt x="515112" y="2206752"/>
                  </a:lnTo>
                  <a:lnTo>
                    <a:pt x="515112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311396" y="2933699"/>
              <a:ext cx="515620" cy="2897505"/>
            </a:xfrm>
            <a:custGeom>
              <a:avLst/>
              <a:gdLst/>
              <a:ahLst/>
              <a:cxnLst/>
              <a:rect l="l" t="t" r="r" b="b"/>
              <a:pathLst>
                <a:path w="515620" h="2897504">
                  <a:moveTo>
                    <a:pt x="0" y="2897124"/>
                  </a:moveTo>
                  <a:lnTo>
                    <a:pt x="515112" y="2897124"/>
                  </a:lnTo>
                  <a:lnTo>
                    <a:pt x="515112" y="690372"/>
                  </a:lnTo>
                  <a:lnTo>
                    <a:pt x="0" y="690372"/>
                  </a:lnTo>
                  <a:lnTo>
                    <a:pt x="0" y="2897124"/>
                  </a:lnTo>
                  <a:close/>
                </a:path>
                <a:path w="515620" h="2897504">
                  <a:moveTo>
                    <a:pt x="257555" y="1380744"/>
                  </a:moveTo>
                  <a:lnTo>
                    <a:pt x="257555" y="690372"/>
                  </a:lnTo>
                  <a:lnTo>
                    <a:pt x="257555" y="0"/>
                  </a:lnTo>
                </a:path>
                <a:path w="515620" h="2897504">
                  <a:moveTo>
                    <a:pt x="228600" y="1380744"/>
                  </a:moveTo>
                  <a:lnTo>
                    <a:pt x="286512" y="1380744"/>
                  </a:lnTo>
                </a:path>
                <a:path w="515620" h="2897504">
                  <a:moveTo>
                    <a:pt x="228600" y="0"/>
                  </a:moveTo>
                  <a:lnTo>
                    <a:pt x="286512" y="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5600700" y="3176015"/>
              <a:ext cx="515620" cy="2654935"/>
            </a:xfrm>
            <a:custGeom>
              <a:avLst/>
              <a:gdLst/>
              <a:ahLst/>
              <a:cxnLst/>
              <a:rect l="l" t="t" r="r" b="b"/>
              <a:pathLst>
                <a:path w="515620" h="2654935">
                  <a:moveTo>
                    <a:pt x="515112" y="0"/>
                  </a:moveTo>
                  <a:lnTo>
                    <a:pt x="0" y="0"/>
                  </a:lnTo>
                  <a:lnTo>
                    <a:pt x="0" y="2654807"/>
                  </a:lnTo>
                  <a:lnTo>
                    <a:pt x="515112" y="2654807"/>
                  </a:lnTo>
                  <a:lnTo>
                    <a:pt x="515112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600700" y="2424683"/>
              <a:ext cx="515620" cy="3406140"/>
            </a:xfrm>
            <a:custGeom>
              <a:avLst/>
              <a:gdLst/>
              <a:ahLst/>
              <a:cxnLst/>
              <a:rect l="l" t="t" r="r" b="b"/>
              <a:pathLst>
                <a:path w="515620" h="3406140">
                  <a:moveTo>
                    <a:pt x="0" y="3406140"/>
                  </a:moveTo>
                  <a:lnTo>
                    <a:pt x="515112" y="3406140"/>
                  </a:lnTo>
                  <a:lnTo>
                    <a:pt x="515112" y="751332"/>
                  </a:lnTo>
                  <a:lnTo>
                    <a:pt x="0" y="751332"/>
                  </a:lnTo>
                  <a:lnTo>
                    <a:pt x="0" y="3406140"/>
                  </a:lnTo>
                  <a:close/>
                </a:path>
                <a:path w="515620" h="3406140">
                  <a:moveTo>
                    <a:pt x="257555" y="1504188"/>
                  </a:moveTo>
                  <a:lnTo>
                    <a:pt x="257555" y="751331"/>
                  </a:lnTo>
                  <a:lnTo>
                    <a:pt x="257555" y="0"/>
                  </a:lnTo>
                </a:path>
                <a:path w="515620" h="3406140">
                  <a:moveTo>
                    <a:pt x="228600" y="1504188"/>
                  </a:moveTo>
                  <a:lnTo>
                    <a:pt x="286512" y="1504188"/>
                  </a:lnTo>
                </a:path>
                <a:path w="515620" h="3406140">
                  <a:moveTo>
                    <a:pt x="228600" y="0"/>
                  </a:moveTo>
                  <a:lnTo>
                    <a:pt x="286512" y="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6888480" y="3166871"/>
              <a:ext cx="516890" cy="2664460"/>
            </a:xfrm>
            <a:custGeom>
              <a:avLst/>
              <a:gdLst/>
              <a:ahLst/>
              <a:cxnLst/>
              <a:rect l="l" t="t" r="r" b="b"/>
              <a:pathLst>
                <a:path w="516890" h="2664460">
                  <a:moveTo>
                    <a:pt x="516635" y="0"/>
                  </a:moveTo>
                  <a:lnTo>
                    <a:pt x="0" y="0"/>
                  </a:lnTo>
                  <a:lnTo>
                    <a:pt x="0" y="2663952"/>
                  </a:lnTo>
                  <a:lnTo>
                    <a:pt x="516635" y="2663952"/>
                  </a:lnTo>
                  <a:lnTo>
                    <a:pt x="516635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6888480" y="2019299"/>
              <a:ext cx="516890" cy="3811904"/>
            </a:xfrm>
            <a:custGeom>
              <a:avLst/>
              <a:gdLst/>
              <a:ahLst/>
              <a:cxnLst/>
              <a:rect l="l" t="t" r="r" b="b"/>
              <a:pathLst>
                <a:path w="516890" h="3811904">
                  <a:moveTo>
                    <a:pt x="0" y="3811524"/>
                  </a:moveTo>
                  <a:lnTo>
                    <a:pt x="516635" y="3811524"/>
                  </a:lnTo>
                  <a:lnTo>
                    <a:pt x="516635" y="1147572"/>
                  </a:lnTo>
                  <a:lnTo>
                    <a:pt x="0" y="1147572"/>
                  </a:lnTo>
                  <a:lnTo>
                    <a:pt x="0" y="3811524"/>
                  </a:lnTo>
                  <a:close/>
                </a:path>
                <a:path w="516890" h="3811904">
                  <a:moveTo>
                    <a:pt x="257555" y="2293620"/>
                  </a:moveTo>
                  <a:lnTo>
                    <a:pt x="257555" y="1147572"/>
                  </a:lnTo>
                  <a:lnTo>
                    <a:pt x="257555" y="0"/>
                  </a:lnTo>
                </a:path>
                <a:path w="516890" h="3811904">
                  <a:moveTo>
                    <a:pt x="230124" y="2293620"/>
                  </a:moveTo>
                  <a:lnTo>
                    <a:pt x="286512" y="2293620"/>
                  </a:lnTo>
                </a:path>
                <a:path w="516890" h="3811904">
                  <a:moveTo>
                    <a:pt x="230124" y="0"/>
                  </a:moveTo>
                  <a:lnTo>
                    <a:pt x="286512" y="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555748" y="1630679"/>
              <a:ext cx="5234940" cy="4281170"/>
            </a:xfrm>
            <a:custGeom>
              <a:avLst/>
              <a:gdLst/>
              <a:ahLst/>
              <a:cxnLst/>
              <a:rect l="l" t="t" r="r" b="b"/>
              <a:pathLst>
                <a:path w="5234940" h="4281170">
                  <a:moveTo>
                    <a:pt x="79247" y="4200144"/>
                  </a:moveTo>
                  <a:lnTo>
                    <a:pt x="79247" y="0"/>
                  </a:lnTo>
                </a:path>
                <a:path w="5234940" h="4281170">
                  <a:moveTo>
                    <a:pt x="0" y="4200144"/>
                  </a:moveTo>
                  <a:lnTo>
                    <a:pt x="79247" y="4200144"/>
                  </a:lnTo>
                </a:path>
                <a:path w="5234940" h="4281170">
                  <a:moveTo>
                    <a:pt x="0" y="2799588"/>
                  </a:moveTo>
                  <a:lnTo>
                    <a:pt x="79247" y="2799588"/>
                  </a:lnTo>
                </a:path>
                <a:path w="5234940" h="4281170">
                  <a:moveTo>
                    <a:pt x="0" y="1400556"/>
                  </a:moveTo>
                  <a:lnTo>
                    <a:pt x="79247" y="1400556"/>
                  </a:lnTo>
                </a:path>
                <a:path w="5234940" h="4281170">
                  <a:moveTo>
                    <a:pt x="0" y="0"/>
                  </a:moveTo>
                  <a:lnTo>
                    <a:pt x="79247" y="0"/>
                  </a:lnTo>
                </a:path>
                <a:path w="5234940" h="4281170">
                  <a:moveTo>
                    <a:pt x="79247" y="4200144"/>
                  </a:moveTo>
                  <a:lnTo>
                    <a:pt x="5234940" y="4200144"/>
                  </a:lnTo>
                </a:path>
                <a:path w="5234940" h="4281170">
                  <a:moveTo>
                    <a:pt x="79247" y="4200144"/>
                  </a:moveTo>
                  <a:lnTo>
                    <a:pt x="79247" y="4280916"/>
                  </a:lnTo>
                </a:path>
                <a:path w="5234940" h="4281170">
                  <a:moveTo>
                    <a:pt x="1368552" y="4200144"/>
                  </a:moveTo>
                  <a:lnTo>
                    <a:pt x="1368552" y="4280916"/>
                  </a:lnTo>
                </a:path>
                <a:path w="5234940" h="4281170">
                  <a:moveTo>
                    <a:pt x="2657855" y="4200144"/>
                  </a:moveTo>
                  <a:lnTo>
                    <a:pt x="2657855" y="4280916"/>
                  </a:lnTo>
                </a:path>
                <a:path w="5234940" h="4281170">
                  <a:moveTo>
                    <a:pt x="3947159" y="4200144"/>
                  </a:moveTo>
                  <a:lnTo>
                    <a:pt x="3947159" y="4280916"/>
                  </a:lnTo>
                </a:path>
                <a:path w="5234940" h="4281170">
                  <a:moveTo>
                    <a:pt x="5234940" y="4200144"/>
                  </a:moveTo>
                  <a:lnTo>
                    <a:pt x="5234940" y="4280916"/>
                  </a:lnTo>
                </a:path>
              </a:pathLst>
            </a:custGeom>
            <a:ln w="9144">
              <a:solidFill>
                <a:srgbClr val="85858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2258948" y="5638291"/>
            <a:ext cx="15494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Calibri"/>
                <a:cs typeface="Calibri"/>
              </a:rPr>
              <a:t>0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872742" y="4238066"/>
            <a:ext cx="54038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20" dirty="0">
                <a:latin typeface="Calibri"/>
                <a:cs typeface="Calibri"/>
              </a:rPr>
              <a:t>1000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872742" y="2838069"/>
            <a:ext cx="54102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20" dirty="0">
                <a:latin typeface="Calibri"/>
                <a:cs typeface="Calibri"/>
              </a:rPr>
              <a:t>2000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872742" y="1437894"/>
            <a:ext cx="54102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20" dirty="0">
                <a:latin typeface="Calibri"/>
                <a:cs typeface="Calibri"/>
              </a:rPr>
              <a:t>3000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127629" y="5968695"/>
            <a:ext cx="30734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25" dirty="0">
                <a:latin typeface="Calibri"/>
                <a:cs typeface="Calibri"/>
              </a:rPr>
              <a:t>Nil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347209" y="5968695"/>
            <a:ext cx="44577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Calibri"/>
                <a:cs typeface="Calibri"/>
              </a:rPr>
              <a:t>SS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0" dirty="0">
                <a:latin typeface="Calibri"/>
                <a:cs typeface="Calibri"/>
              </a:rPr>
              <a:t>4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636514" y="5968695"/>
            <a:ext cx="44577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Calibri"/>
                <a:cs typeface="Calibri"/>
              </a:rPr>
              <a:t>SS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0" dirty="0">
                <a:latin typeface="Calibri"/>
                <a:cs typeface="Calibri"/>
              </a:rPr>
              <a:t>8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861175" y="5968695"/>
            <a:ext cx="57340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Calibri"/>
                <a:cs typeface="Calibri"/>
              </a:rPr>
              <a:t>SS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12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576197" y="3205589"/>
            <a:ext cx="280035" cy="105600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2005"/>
              </a:lnSpc>
            </a:pPr>
            <a:r>
              <a:rPr sz="2000" dirty="0">
                <a:latin typeface="Calibri"/>
                <a:cs typeface="Calibri"/>
              </a:rPr>
              <a:t>DM</a:t>
            </a:r>
            <a:r>
              <a:rPr sz="2000" spc="-10" dirty="0">
                <a:latin typeface="Calibri"/>
                <a:cs typeface="Calibri"/>
              </a:rPr>
              <a:t> kg/ha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515736" y="1863090"/>
            <a:ext cx="5899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Calibri"/>
                <a:cs typeface="Calibri"/>
              </a:rPr>
              <a:t>+</a:t>
            </a:r>
            <a:r>
              <a:rPr sz="1800" b="1" spc="-5" dirty="0">
                <a:latin typeface="Calibri"/>
                <a:cs typeface="Calibri"/>
              </a:rPr>
              <a:t> </a:t>
            </a:r>
            <a:r>
              <a:rPr sz="1800" b="1" spc="-25" dirty="0">
                <a:latin typeface="Calibri"/>
                <a:cs typeface="Calibri"/>
              </a:rPr>
              <a:t>16%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884034" y="1503045"/>
            <a:ext cx="5899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Calibri"/>
                <a:cs typeface="Calibri"/>
              </a:rPr>
              <a:t>+ </a:t>
            </a:r>
            <a:r>
              <a:rPr sz="1800" b="1" spc="-25" dirty="0">
                <a:latin typeface="Calibri"/>
                <a:cs typeface="Calibri"/>
              </a:rPr>
              <a:t>17%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>
            <a:spLocks noGrp="1" noEditPoints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4842" rIns="0" bIns="0" rtlCol="0">
            <a:spAutoFit/>
          </a:bodyPr>
          <a:lstStyle/>
          <a:p>
            <a:pPr marL="3429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Bio-</a:t>
            </a:r>
            <a:r>
              <a:rPr dirty="0"/>
              <a:t>activated</a:t>
            </a:r>
            <a:r>
              <a:rPr spc="-50" dirty="0"/>
              <a:t> </a:t>
            </a:r>
            <a:r>
              <a:rPr dirty="0"/>
              <a:t>P</a:t>
            </a:r>
            <a:r>
              <a:rPr spc="-25" dirty="0"/>
              <a:t> </a:t>
            </a:r>
            <a:r>
              <a:rPr dirty="0"/>
              <a:t>+</a:t>
            </a:r>
            <a:r>
              <a:rPr spc="-40" dirty="0"/>
              <a:t> </a:t>
            </a:r>
            <a:r>
              <a:rPr dirty="0"/>
              <a:t>Soil</a:t>
            </a:r>
            <a:r>
              <a:rPr spc="-35" dirty="0"/>
              <a:t> </a:t>
            </a:r>
            <a:r>
              <a:rPr dirty="0"/>
              <a:t>and</a:t>
            </a:r>
            <a:r>
              <a:rPr spc="-40" dirty="0"/>
              <a:t> </a:t>
            </a:r>
            <a:r>
              <a:rPr spc="-20" dirty="0"/>
              <a:t>Seed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677923" y="1770888"/>
            <a:ext cx="6122035" cy="4429125"/>
            <a:chOff x="1677923" y="1770888"/>
            <a:chExt cx="6122035" cy="4429125"/>
          </a:xfrm>
        </p:grpSpPr>
        <p:sp>
          <p:nvSpPr>
            <p:cNvPr id="4" name="object 4"/>
            <p:cNvSpPr/>
            <p:nvPr/>
          </p:nvSpPr>
          <p:spPr>
            <a:xfrm>
              <a:off x="2121407" y="4703064"/>
              <a:ext cx="483234" cy="1417320"/>
            </a:xfrm>
            <a:custGeom>
              <a:avLst/>
              <a:gdLst/>
              <a:ahLst/>
              <a:cxnLst/>
              <a:rect l="l" t="t" r="r" b="b"/>
              <a:pathLst>
                <a:path w="483235" h="1417320">
                  <a:moveTo>
                    <a:pt x="483107" y="0"/>
                  </a:moveTo>
                  <a:lnTo>
                    <a:pt x="0" y="0"/>
                  </a:lnTo>
                  <a:lnTo>
                    <a:pt x="0" y="1417320"/>
                  </a:lnTo>
                  <a:lnTo>
                    <a:pt x="483107" y="1417320"/>
                  </a:lnTo>
                  <a:lnTo>
                    <a:pt x="48310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121407" y="4629911"/>
              <a:ext cx="483234" cy="1490980"/>
            </a:xfrm>
            <a:custGeom>
              <a:avLst/>
              <a:gdLst/>
              <a:ahLst/>
              <a:cxnLst/>
              <a:rect l="l" t="t" r="r" b="b"/>
              <a:pathLst>
                <a:path w="483235" h="1490979">
                  <a:moveTo>
                    <a:pt x="0" y="1490472"/>
                  </a:moveTo>
                  <a:lnTo>
                    <a:pt x="483107" y="1490472"/>
                  </a:lnTo>
                  <a:lnTo>
                    <a:pt x="483107" y="73151"/>
                  </a:lnTo>
                  <a:lnTo>
                    <a:pt x="0" y="73151"/>
                  </a:lnTo>
                  <a:lnTo>
                    <a:pt x="0" y="1490472"/>
                  </a:lnTo>
                  <a:close/>
                </a:path>
                <a:path w="483235" h="1490979">
                  <a:moveTo>
                    <a:pt x="240792" y="146304"/>
                  </a:moveTo>
                  <a:lnTo>
                    <a:pt x="240792" y="73151"/>
                  </a:lnTo>
                  <a:lnTo>
                    <a:pt x="240792" y="0"/>
                  </a:lnTo>
                </a:path>
                <a:path w="483235" h="1490979">
                  <a:moveTo>
                    <a:pt x="211836" y="146304"/>
                  </a:moveTo>
                  <a:lnTo>
                    <a:pt x="269748" y="146304"/>
                  </a:lnTo>
                </a:path>
                <a:path w="483235" h="1490979">
                  <a:moveTo>
                    <a:pt x="211836" y="0"/>
                  </a:moveTo>
                  <a:lnTo>
                    <a:pt x="269748" y="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328416" y="3858767"/>
              <a:ext cx="483234" cy="2261870"/>
            </a:xfrm>
            <a:custGeom>
              <a:avLst/>
              <a:gdLst/>
              <a:ahLst/>
              <a:cxnLst/>
              <a:rect l="l" t="t" r="r" b="b"/>
              <a:pathLst>
                <a:path w="483235" h="2261870">
                  <a:moveTo>
                    <a:pt x="483108" y="0"/>
                  </a:moveTo>
                  <a:lnTo>
                    <a:pt x="0" y="0"/>
                  </a:lnTo>
                  <a:lnTo>
                    <a:pt x="0" y="2261616"/>
                  </a:lnTo>
                  <a:lnTo>
                    <a:pt x="483108" y="2261616"/>
                  </a:lnTo>
                  <a:lnTo>
                    <a:pt x="483108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328416" y="3430523"/>
              <a:ext cx="483234" cy="2689860"/>
            </a:xfrm>
            <a:custGeom>
              <a:avLst/>
              <a:gdLst/>
              <a:ahLst/>
              <a:cxnLst/>
              <a:rect l="l" t="t" r="r" b="b"/>
              <a:pathLst>
                <a:path w="483235" h="2689860">
                  <a:moveTo>
                    <a:pt x="0" y="2689860"/>
                  </a:moveTo>
                  <a:lnTo>
                    <a:pt x="483108" y="2689860"/>
                  </a:lnTo>
                  <a:lnTo>
                    <a:pt x="483108" y="428243"/>
                  </a:lnTo>
                  <a:lnTo>
                    <a:pt x="0" y="428243"/>
                  </a:lnTo>
                  <a:lnTo>
                    <a:pt x="0" y="2689860"/>
                  </a:lnTo>
                  <a:close/>
                </a:path>
                <a:path w="483235" h="2689860">
                  <a:moveTo>
                    <a:pt x="240792" y="856488"/>
                  </a:moveTo>
                  <a:lnTo>
                    <a:pt x="240792" y="428244"/>
                  </a:lnTo>
                  <a:lnTo>
                    <a:pt x="240792" y="0"/>
                  </a:lnTo>
                </a:path>
                <a:path w="483235" h="2689860">
                  <a:moveTo>
                    <a:pt x="213360" y="856488"/>
                  </a:moveTo>
                  <a:lnTo>
                    <a:pt x="269748" y="856488"/>
                  </a:lnTo>
                </a:path>
                <a:path w="483235" h="2689860">
                  <a:moveTo>
                    <a:pt x="213360" y="0"/>
                  </a:moveTo>
                  <a:lnTo>
                    <a:pt x="269748" y="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535423" y="3009900"/>
              <a:ext cx="483234" cy="3110865"/>
            </a:xfrm>
            <a:custGeom>
              <a:avLst/>
              <a:gdLst/>
              <a:ahLst/>
              <a:cxnLst/>
              <a:rect l="l" t="t" r="r" b="b"/>
              <a:pathLst>
                <a:path w="483235" h="3110865">
                  <a:moveTo>
                    <a:pt x="483108" y="0"/>
                  </a:moveTo>
                  <a:lnTo>
                    <a:pt x="0" y="0"/>
                  </a:lnTo>
                  <a:lnTo>
                    <a:pt x="0" y="3110484"/>
                  </a:lnTo>
                  <a:lnTo>
                    <a:pt x="483108" y="3110484"/>
                  </a:lnTo>
                  <a:lnTo>
                    <a:pt x="483108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535423" y="2543556"/>
              <a:ext cx="483234" cy="3576954"/>
            </a:xfrm>
            <a:custGeom>
              <a:avLst/>
              <a:gdLst/>
              <a:ahLst/>
              <a:cxnLst/>
              <a:rect l="l" t="t" r="r" b="b"/>
              <a:pathLst>
                <a:path w="483235" h="3576954">
                  <a:moveTo>
                    <a:pt x="0" y="3576828"/>
                  </a:moveTo>
                  <a:lnTo>
                    <a:pt x="483108" y="3576828"/>
                  </a:lnTo>
                  <a:lnTo>
                    <a:pt x="483108" y="466344"/>
                  </a:lnTo>
                  <a:lnTo>
                    <a:pt x="0" y="466344"/>
                  </a:lnTo>
                  <a:lnTo>
                    <a:pt x="0" y="3576828"/>
                  </a:lnTo>
                  <a:close/>
                </a:path>
                <a:path w="483235" h="3576954">
                  <a:moveTo>
                    <a:pt x="242315" y="932688"/>
                  </a:moveTo>
                  <a:lnTo>
                    <a:pt x="242315" y="466344"/>
                  </a:lnTo>
                  <a:lnTo>
                    <a:pt x="242315" y="0"/>
                  </a:lnTo>
                </a:path>
                <a:path w="483235" h="3576954">
                  <a:moveTo>
                    <a:pt x="213360" y="932688"/>
                  </a:moveTo>
                  <a:lnTo>
                    <a:pt x="269748" y="932688"/>
                  </a:lnTo>
                </a:path>
                <a:path w="483235" h="3576954">
                  <a:moveTo>
                    <a:pt x="213360" y="0"/>
                  </a:moveTo>
                  <a:lnTo>
                    <a:pt x="269748" y="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5742432" y="3140963"/>
              <a:ext cx="483234" cy="2979420"/>
            </a:xfrm>
            <a:custGeom>
              <a:avLst/>
              <a:gdLst/>
              <a:ahLst/>
              <a:cxnLst/>
              <a:rect l="l" t="t" r="r" b="b"/>
              <a:pathLst>
                <a:path w="483235" h="2979420">
                  <a:moveTo>
                    <a:pt x="483108" y="0"/>
                  </a:moveTo>
                  <a:lnTo>
                    <a:pt x="0" y="0"/>
                  </a:lnTo>
                  <a:lnTo>
                    <a:pt x="0" y="2979420"/>
                  </a:lnTo>
                  <a:lnTo>
                    <a:pt x="483108" y="2979420"/>
                  </a:lnTo>
                  <a:lnTo>
                    <a:pt x="483108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5742432" y="2429256"/>
              <a:ext cx="483234" cy="3691254"/>
            </a:xfrm>
            <a:custGeom>
              <a:avLst/>
              <a:gdLst/>
              <a:ahLst/>
              <a:cxnLst/>
              <a:rect l="l" t="t" r="r" b="b"/>
              <a:pathLst>
                <a:path w="483235" h="3691254">
                  <a:moveTo>
                    <a:pt x="0" y="3691128"/>
                  </a:moveTo>
                  <a:lnTo>
                    <a:pt x="483108" y="3691128"/>
                  </a:lnTo>
                  <a:lnTo>
                    <a:pt x="483108" y="711708"/>
                  </a:lnTo>
                  <a:lnTo>
                    <a:pt x="0" y="711708"/>
                  </a:lnTo>
                  <a:lnTo>
                    <a:pt x="0" y="3691128"/>
                  </a:lnTo>
                  <a:close/>
                </a:path>
                <a:path w="483235" h="3691254">
                  <a:moveTo>
                    <a:pt x="242315" y="1423416"/>
                  </a:moveTo>
                  <a:lnTo>
                    <a:pt x="242315" y="711708"/>
                  </a:lnTo>
                  <a:lnTo>
                    <a:pt x="242315" y="0"/>
                  </a:lnTo>
                </a:path>
                <a:path w="483235" h="3691254">
                  <a:moveTo>
                    <a:pt x="213359" y="1423416"/>
                  </a:moveTo>
                  <a:lnTo>
                    <a:pt x="271271" y="1423416"/>
                  </a:lnTo>
                </a:path>
                <a:path w="483235" h="3691254">
                  <a:moveTo>
                    <a:pt x="213359" y="0"/>
                  </a:moveTo>
                  <a:lnTo>
                    <a:pt x="271271" y="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6950964" y="3636264"/>
              <a:ext cx="483234" cy="2484120"/>
            </a:xfrm>
            <a:custGeom>
              <a:avLst/>
              <a:gdLst/>
              <a:ahLst/>
              <a:cxnLst/>
              <a:rect l="l" t="t" r="r" b="b"/>
              <a:pathLst>
                <a:path w="483234" h="2484120">
                  <a:moveTo>
                    <a:pt x="483107" y="0"/>
                  </a:moveTo>
                  <a:lnTo>
                    <a:pt x="0" y="0"/>
                  </a:lnTo>
                  <a:lnTo>
                    <a:pt x="0" y="2484120"/>
                  </a:lnTo>
                  <a:lnTo>
                    <a:pt x="483107" y="2484120"/>
                  </a:lnTo>
                  <a:lnTo>
                    <a:pt x="483107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6950964" y="3012948"/>
              <a:ext cx="483234" cy="3107690"/>
            </a:xfrm>
            <a:custGeom>
              <a:avLst/>
              <a:gdLst/>
              <a:ahLst/>
              <a:cxnLst/>
              <a:rect l="l" t="t" r="r" b="b"/>
              <a:pathLst>
                <a:path w="483234" h="3107690">
                  <a:moveTo>
                    <a:pt x="0" y="3107436"/>
                  </a:moveTo>
                  <a:lnTo>
                    <a:pt x="483107" y="3107436"/>
                  </a:lnTo>
                  <a:lnTo>
                    <a:pt x="483107" y="623315"/>
                  </a:lnTo>
                  <a:lnTo>
                    <a:pt x="0" y="623315"/>
                  </a:lnTo>
                  <a:lnTo>
                    <a:pt x="0" y="3107436"/>
                  </a:lnTo>
                  <a:close/>
                </a:path>
                <a:path w="483234" h="3107690">
                  <a:moveTo>
                    <a:pt x="240791" y="1248156"/>
                  </a:moveTo>
                  <a:lnTo>
                    <a:pt x="240791" y="623315"/>
                  </a:lnTo>
                  <a:lnTo>
                    <a:pt x="240791" y="0"/>
                  </a:lnTo>
                </a:path>
                <a:path w="483234" h="3107690">
                  <a:moveTo>
                    <a:pt x="211835" y="1248156"/>
                  </a:moveTo>
                  <a:lnTo>
                    <a:pt x="269747" y="1248156"/>
                  </a:lnTo>
                </a:path>
                <a:path w="483234" h="3107690">
                  <a:moveTo>
                    <a:pt x="211835" y="0"/>
                  </a:moveTo>
                  <a:lnTo>
                    <a:pt x="269747" y="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677923" y="1775460"/>
              <a:ext cx="6117590" cy="4424680"/>
            </a:xfrm>
            <a:custGeom>
              <a:avLst/>
              <a:gdLst/>
              <a:ahLst/>
              <a:cxnLst/>
              <a:rect l="l" t="t" r="r" b="b"/>
              <a:pathLst>
                <a:path w="6117590" h="4424680">
                  <a:moveTo>
                    <a:pt x="80771" y="4344924"/>
                  </a:moveTo>
                  <a:lnTo>
                    <a:pt x="80771" y="0"/>
                  </a:lnTo>
                </a:path>
                <a:path w="6117590" h="4424680">
                  <a:moveTo>
                    <a:pt x="0" y="4344924"/>
                  </a:moveTo>
                  <a:lnTo>
                    <a:pt x="80771" y="4344924"/>
                  </a:lnTo>
                </a:path>
                <a:path w="6117590" h="4424680">
                  <a:moveTo>
                    <a:pt x="0" y="3476243"/>
                  </a:moveTo>
                  <a:lnTo>
                    <a:pt x="80771" y="3476243"/>
                  </a:lnTo>
                </a:path>
                <a:path w="6117590" h="4424680">
                  <a:moveTo>
                    <a:pt x="0" y="2606040"/>
                  </a:moveTo>
                  <a:lnTo>
                    <a:pt x="80771" y="2606040"/>
                  </a:lnTo>
                </a:path>
                <a:path w="6117590" h="4424680">
                  <a:moveTo>
                    <a:pt x="0" y="1737360"/>
                  </a:moveTo>
                  <a:lnTo>
                    <a:pt x="80771" y="1737360"/>
                  </a:lnTo>
                </a:path>
                <a:path w="6117590" h="4424680">
                  <a:moveTo>
                    <a:pt x="0" y="868679"/>
                  </a:moveTo>
                  <a:lnTo>
                    <a:pt x="80771" y="868679"/>
                  </a:lnTo>
                </a:path>
                <a:path w="6117590" h="4424680">
                  <a:moveTo>
                    <a:pt x="0" y="0"/>
                  </a:moveTo>
                  <a:lnTo>
                    <a:pt x="80771" y="0"/>
                  </a:lnTo>
                </a:path>
                <a:path w="6117590" h="4424680">
                  <a:moveTo>
                    <a:pt x="80771" y="4344924"/>
                  </a:moveTo>
                  <a:lnTo>
                    <a:pt x="6117335" y="4344924"/>
                  </a:lnTo>
                </a:path>
                <a:path w="6117590" h="4424680">
                  <a:moveTo>
                    <a:pt x="80771" y="4344924"/>
                  </a:moveTo>
                  <a:lnTo>
                    <a:pt x="80771" y="4424172"/>
                  </a:lnTo>
                </a:path>
                <a:path w="6117590" h="4424680">
                  <a:moveTo>
                    <a:pt x="1287780" y="4344924"/>
                  </a:moveTo>
                  <a:lnTo>
                    <a:pt x="1287780" y="4424172"/>
                  </a:lnTo>
                </a:path>
                <a:path w="6117590" h="4424680">
                  <a:moveTo>
                    <a:pt x="2496312" y="4344924"/>
                  </a:moveTo>
                  <a:lnTo>
                    <a:pt x="2496312" y="4424172"/>
                  </a:lnTo>
                </a:path>
                <a:path w="6117590" h="4424680">
                  <a:moveTo>
                    <a:pt x="3703320" y="4344924"/>
                  </a:moveTo>
                  <a:lnTo>
                    <a:pt x="3703320" y="4424172"/>
                  </a:lnTo>
                </a:path>
                <a:path w="6117590" h="4424680">
                  <a:moveTo>
                    <a:pt x="4910328" y="4344924"/>
                  </a:moveTo>
                  <a:lnTo>
                    <a:pt x="4910328" y="4424172"/>
                  </a:lnTo>
                </a:path>
                <a:path w="6117590" h="4424680">
                  <a:moveTo>
                    <a:pt x="6117335" y="4344924"/>
                  </a:moveTo>
                  <a:lnTo>
                    <a:pt x="6117335" y="4424172"/>
                  </a:lnTo>
                </a:path>
              </a:pathLst>
            </a:custGeom>
            <a:ln w="9144">
              <a:solidFill>
                <a:srgbClr val="85858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995883" y="3319652"/>
            <a:ext cx="541020" cy="29381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05"/>
              </a:spcBef>
            </a:pPr>
            <a:r>
              <a:rPr sz="2000" spc="-20" dirty="0">
                <a:latin typeface="Calibri"/>
                <a:cs typeface="Calibri"/>
              </a:rPr>
              <a:t>3000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600">
              <a:latin typeface="Calibri"/>
              <a:cs typeface="Calibri"/>
            </a:endParaRPr>
          </a:p>
          <a:p>
            <a:pPr marR="5080" algn="r">
              <a:lnSpc>
                <a:spcPct val="100000"/>
              </a:lnSpc>
            </a:pPr>
            <a:r>
              <a:rPr sz="2000" spc="-20" dirty="0">
                <a:latin typeface="Calibri"/>
                <a:cs typeface="Calibri"/>
              </a:rPr>
              <a:t>2000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600">
              <a:latin typeface="Calibri"/>
              <a:cs typeface="Calibri"/>
            </a:endParaRPr>
          </a:p>
          <a:p>
            <a:pPr marR="5080" algn="r">
              <a:lnSpc>
                <a:spcPct val="100000"/>
              </a:lnSpc>
              <a:spcBef>
                <a:spcPts val="5"/>
              </a:spcBef>
            </a:pPr>
            <a:r>
              <a:rPr sz="2000" spc="-20" dirty="0">
                <a:latin typeface="Calibri"/>
                <a:cs typeface="Calibri"/>
              </a:rPr>
              <a:t>1000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600">
              <a:latin typeface="Calibri"/>
              <a:cs typeface="Calibri"/>
            </a:endParaRPr>
          </a:p>
          <a:p>
            <a:pPr marR="5080" algn="r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0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95883" y="2450719"/>
            <a:ext cx="54102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20" dirty="0">
                <a:latin typeface="Calibri"/>
                <a:cs typeface="Calibri"/>
              </a:rPr>
              <a:t>4000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995883" y="1581657"/>
            <a:ext cx="54102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20" dirty="0">
                <a:latin typeface="Calibri"/>
                <a:cs typeface="Calibri"/>
              </a:rPr>
              <a:t>5000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209926" y="6256731"/>
            <a:ext cx="307340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25" dirty="0">
                <a:latin typeface="Calibri"/>
                <a:cs typeface="Calibri"/>
              </a:rPr>
              <a:t>Nil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349497" y="6256731"/>
            <a:ext cx="441959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25" dirty="0">
                <a:latin typeface="Calibri"/>
                <a:cs typeface="Calibri"/>
              </a:rPr>
              <a:t>BAP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226814" y="6256731"/>
            <a:ext cx="3582670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219835" algn="l"/>
              </a:tabLst>
            </a:pPr>
            <a:r>
              <a:rPr sz="2000" dirty="0">
                <a:latin typeface="Calibri"/>
                <a:cs typeface="Calibri"/>
              </a:rPr>
              <a:t>BAP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+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SS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50" dirty="0">
                <a:latin typeface="Calibri"/>
                <a:cs typeface="Calibri"/>
              </a:rPr>
              <a:t>4</a:t>
            </a:r>
            <a:r>
              <a:rPr sz="2000" dirty="0">
                <a:latin typeface="Calibri"/>
                <a:cs typeface="Calibri"/>
              </a:rPr>
              <a:t>	BAP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+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SS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8</a:t>
            </a:r>
            <a:r>
              <a:rPr sz="2000" spc="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BAP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+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SS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12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99008" y="3420362"/>
            <a:ext cx="280670" cy="105727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2005"/>
              </a:lnSpc>
            </a:pPr>
            <a:r>
              <a:rPr sz="2000" dirty="0">
                <a:latin typeface="Calibri"/>
                <a:cs typeface="Calibri"/>
              </a:rPr>
              <a:t>DM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kg/ha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219447" y="2079116"/>
            <a:ext cx="7054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Calibri"/>
                <a:cs typeface="Calibri"/>
              </a:rPr>
              <a:t>+</a:t>
            </a:r>
            <a:r>
              <a:rPr sz="1800" b="1" spc="-5" dirty="0">
                <a:latin typeface="Calibri"/>
                <a:cs typeface="Calibri"/>
              </a:rPr>
              <a:t> </a:t>
            </a:r>
            <a:r>
              <a:rPr sz="1800" b="1" spc="-20" dirty="0">
                <a:latin typeface="Calibri"/>
                <a:cs typeface="Calibri"/>
              </a:rPr>
              <a:t>120%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995041" y="2871291"/>
            <a:ext cx="59055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Calibri"/>
                <a:cs typeface="Calibri"/>
              </a:rPr>
              <a:t>+ </a:t>
            </a:r>
            <a:r>
              <a:rPr sz="1800" b="1" spc="-25" dirty="0">
                <a:latin typeface="Calibri"/>
                <a:cs typeface="Calibri"/>
              </a:rPr>
              <a:t>60%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>
            <a:spLocks noGrp="1" noEditPoints="1"/>
          </p:cNvSpPr>
          <p:nvPr>
            <p:ph type="title"/>
          </p:nvPr>
        </p:nvSpPr>
        <p:spPr>
          <a:xfrm>
            <a:off x="2634742" y="376809"/>
            <a:ext cx="3875404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Pasture</a:t>
            </a:r>
            <a:r>
              <a:rPr spc="-190" dirty="0"/>
              <a:t> </a:t>
            </a:r>
            <a:r>
              <a:rPr spc="-10" dirty="0"/>
              <a:t>Composition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217675" y="1482852"/>
            <a:ext cx="6373495" cy="3606165"/>
            <a:chOff x="1217675" y="1482852"/>
            <a:chExt cx="6373495" cy="3606165"/>
          </a:xfrm>
        </p:grpSpPr>
        <p:sp>
          <p:nvSpPr>
            <p:cNvPr id="4" name="object 4"/>
            <p:cNvSpPr/>
            <p:nvPr/>
          </p:nvSpPr>
          <p:spPr>
            <a:xfrm>
              <a:off x="1534667" y="4442459"/>
              <a:ext cx="314325" cy="548640"/>
            </a:xfrm>
            <a:custGeom>
              <a:avLst/>
              <a:gdLst/>
              <a:ahLst/>
              <a:cxnLst/>
              <a:rect l="l" t="t" r="r" b="b"/>
              <a:pathLst>
                <a:path w="314325" h="548639">
                  <a:moveTo>
                    <a:pt x="313944" y="0"/>
                  </a:moveTo>
                  <a:lnTo>
                    <a:pt x="0" y="0"/>
                  </a:lnTo>
                  <a:lnTo>
                    <a:pt x="0" y="548639"/>
                  </a:lnTo>
                  <a:lnTo>
                    <a:pt x="313944" y="548639"/>
                  </a:lnTo>
                  <a:lnTo>
                    <a:pt x="313944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534667" y="3095244"/>
              <a:ext cx="314325" cy="1347470"/>
            </a:xfrm>
            <a:custGeom>
              <a:avLst/>
              <a:gdLst/>
              <a:ahLst/>
              <a:cxnLst/>
              <a:rect l="l" t="t" r="r" b="b"/>
              <a:pathLst>
                <a:path w="314325" h="1347470">
                  <a:moveTo>
                    <a:pt x="313944" y="0"/>
                  </a:moveTo>
                  <a:lnTo>
                    <a:pt x="0" y="0"/>
                  </a:lnTo>
                  <a:lnTo>
                    <a:pt x="0" y="1347215"/>
                  </a:lnTo>
                  <a:lnTo>
                    <a:pt x="313944" y="1347215"/>
                  </a:lnTo>
                  <a:lnTo>
                    <a:pt x="313944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534667" y="3089148"/>
              <a:ext cx="314325" cy="6350"/>
            </a:xfrm>
            <a:custGeom>
              <a:avLst/>
              <a:gdLst/>
              <a:ahLst/>
              <a:cxnLst/>
              <a:rect l="l" t="t" r="r" b="b"/>
              <a:pathLst>
                <a:path w="314325" h="6350">
                  <a:moveTo>
                    <a:pt x="313944" y="0"/>
                  </a:moveTo>
                  <a:lnTo>
                    <a:pt x="0" y="0"/>
                  </a:lnTo>
                  <a:lnTo>
                    <a:pt x="0" y="6096"/>
                  </a:lnTo>
                  <a:lnTo>
                    <a:pt x="313944" y="6096"/>
                  </a:lnTo>
                  <a:lnTo>
                    <a:pt x="313944" y="0"/>
                  </a:lnTo>
                  <a:close/>
                </a:path>
              </a:pathLst>
            </a:custGeom>
            <a:solidFill>
              <a:srgbClr val="92D0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534667" y="2267712"/>
              <a:ext cx="314325" cy="821690"/>
            </a:xfrm>
            <a:custGeom>
              <a:avLst/>
              <a:gdLst/>
              <a:ahLst/>
              <a:cxnLst/>
              <a:rect l="l" t="t" r="r" b="b"/>
              <a:pathLst>
                <a:path w="314325" h="821689">
                  <a:moveTo>
                    <a:pt x="313944" y="0"/>
                  </a:moveTo>
                  <a:lnTo>
                    <a:pt x="0" y="0"/>
                  </a:lnTo>
                  <a:lnTo>
                    <a:pt x="0" y="821436"/>
                  </a:lnTo>
                  <a:lnTo>
                    <a:pt x="313944" y="821436"/>
                  </a:lnTo>
                  <a:lnTo>
                    <a:pt x="313944" y="0"/>
                  </a:lnTo>
                  <a:close/>
                </a:path>
              </a:pathLst>
            </a:custGeom>
            <a:solidFill>
              <a:srgbClr val="8063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662683" y="2025396"/>
              <a:ext cx="58419" cy="2654935"/>
            </a:xfrm>
            <a:custGeom>
              <a:avLst/>
              <a:gdLst/>
              <a:ahLst/>
              <a:cxnLst/>
              <a:rect l="l" t="t" r="r" b="b"/>
              <a:pathLst>
                <a:path w="58419" h="2654935">
                  <a:moveTo>
                    <a:pt x="28956" y="2654808"/>
                  </a:moveTo>
                  <a:lnTo>
                    <a:pt x="28956" y="2417064"/>
                  </a:lnTo>
                  <a:lnTo>
                    <a:pt x="28956" y="2179320"/>
                  </a:lnTo>
                </a:path>
                <a:path w="58419" h="2654935">
                  <a:moveTo>
                    <a:pt x="0" y="2654808"/>
                  </a:moveTo>
                  <a:lnTo>
                    <a:pt x="57912" y="2654808"/>
                  </a:lnTo>
                </a:path>
                <a:path w="58419" h="2654935">
                  <a:moveTo>
                    <a:pt x="0" y="2179320"/>
                  </a:moveTo>
                  <a:lnTo>
                    <a:pt x="57912" y="2179320"/>
                  </a:lnTo>
                </a:path>
                <a:path w="58419" h="2654935">
                  <a:moveTo>
                    <a:pt x="28956" y="1368552"/>
                  </a:moveTo>
                  <a:lnTo>
                    <a:pt x="28956" y="1069848"/>
                  </a:lnTo>
                  <a:lnTo>
                    <a:pt x="28956" y="771143"/>
                  </a:lnTo>
                </a:path>
                <a:path w="58419" h="2654935">
                  <a:moveTo>
                    <a:pt x="0" y="1368552"/>
                  </a:moveTo>
                  <a:lnTo>
                    <a:pt x="57912" y="1368552"/>
                  </a:lnTo>
                </a:path>
                <a:path w="58419" h="2654935">
                  <a:moveTo>
                    <a:pt x="0" y="771143"/>
                  </a:moveTo>
                  <a:lnTo>
                    <a:pt x="57912" y="771143"/>
                  </a:lnTo>
                </a:path>
                <a:path w="58419" h="2654935">
                  <a:moveTo>
                    <a:pt x="28956" y="1066800"/>
                  </a:moveTo>
                  <a:lnTo>
                    <a:pt x="28956" y="1063752"/>
                  </a:lnTo>
                  <a:lnTo>
                    <a:pt x="28956" y="1060703"/>
                  </a:lnTo>
                </a:path>
                <a:path w="58419" h="2654935">
                  <a:moveTo>
                    <a:pt x="0" y="1066800"/>
                  </a:moveTo>
                  <a:lnTo>
                    <a:pt x="57912" y="1066800"/>
                  </a:lnTo>
                </a:path>
                <a:path w="58419" h="2654935">
                  <a:moveTo>
                    <a:pt x="0" y="1060703"/>
                  </a:moveTo>
                  <a:lnTo>
                    <a:pt x="57912" y="1060703"/>
                  </a:lnTo>
                </a:path>
                <a:path w="58419" h="2654935">
                  <a:moveTo>
                    <a:pt x="28956" y="486155"/>
                  </a:moveTo>
                  <a:lnTo>
                    <a:pt x="28956" y="242315"/>
                  </a:lnTo>
                  <a:lnTo>
                    <a:pt x="28956" y="0"/>
                  </a:lnTo>
                </a:path>
                <a:path w="58419" h="2654935">
                  <a:moveTo>
                    <a:pt x="0" y="486155"/>
                  </a:moveTo>
                  <a:lnTo>
                    <a:pt x="57912" y="486155"/>
                  </a:lnTo>
                </a:path>
                <a:path w="58419" h="2654935">
                  <a:moveTo>
                    <a:pt x="0" y="0"/>
                  </a:moveTo>
                  <a:lnTo>
                    <a:pt x="57912" y="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321051" y="4710684"/>
              <a:ext cx="314325" cy="280670"/>
            </a:xfrm>
            <a:custGeom>
              <a:avLst/>
              <a:gdLst/>
              <a:ahLst/>
              <a:cxnLst/>
              <a:rect l="l" t="t" r="r" b="b"/>
              <a:pathLst>
                <a:path w="314325" h="280670">
                  <a:moveTo>
                    <a:pt x="313944" y="0"/>
                  </a:moveTo>
                  <a:lnTo>
                    <a:pt x="0" y="0"/>
                  </a:lnTo>
                  <a:lnTo>
                    <a:pt x="0" y="280416"/>
                  </a:lnTo>
                  <a:lnTo>
                    <a:pt x="313944" y="280416"/>
                  </a:lnTo>
                  <a:lnTo>
                    <a:pt x="313944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321051" y="2932176"/>
              <a:ext cx="314325" cy="1778635"/>
            </a:xfrm>
            <a:custGeom>
              <a:avLst/>
              <a:gdLst/>
              <a:ahLst/>
              <a:cxnLst/>
              <a:rect l="l" t="t" r="r" b="b"/>
              <a:pathLst>
                <a:path w="314325" h="1778635">
                  <a:moveTo>
                    <a:pt x="313944" y="0"/>
                  </a:moveTo>
                  <a:lnTo>
                    <a:pt x="0" y="0"/>
                  </a:lnTo>
                  <a:lnTo>
                    <a:pt x="0" y="1778508"/>
                  </a:lnTo>
                  <a:lnTo>
                    <a:pt x="313944" y="1778508"/>
                  </a:lnTo>
                  <a:lnTo>
                    <a:pt x="313944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321051" y="2875788"/>
              <a:ext cx="314325" cy="56515"/>
            </a:xfrm>
            <a:custGeom>
              <a:avLst/>
              <a:gdLst/>
              <a:ahLst/>
              <a:cxnLst/>
              <a:rect l="l" t="t" r="r" b="b"/>
              <a:pathLst>
                <a:path w="314325" h="56514">
                  <a:moveTo>
                    <a:pt x="313944" y="0"/>
                  </a:moveTo>
                  <a:lnTo>
                    <a:pt x="0" y="0"/>
                  </a:lnTo>
                  <a:lnTo>
                    <a:pt x="0" y="56387"/>
                  </a:lnTo>
                  <a:lnTo>
                    <a:pt x="313944" y="56387"/>
                  </a:lnTo>
                  <a:lnTo>
                    <a:pt x="313944" y="0"/>
                  </a:lnTo>
                  <a:close/>
                </a:path>
              </a:pathLst>
            </a:custGeom>
            <a:solidFill>
              <a:srgbClr val="92D0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321051" y="2263140"/>
              <a:ext cx="314325" cy="612775"/>
            </a:xfrm>
            <a:custGeom>
              <a:avLst/>
              <a:gdLst/>
              <a:ahLst/>
              <a:cxnLst/>
              <a:rect l="l" t="t" r="r" b="b"/>
              <a:pathLst>
                <a:path w="314325" h="612775">
                  <a:moveTo>
                    <a:pt x="313944" y="0"/>
                  </a:moveTo>
                  <a:lnTo>
                    <a:pt x="0" y="0"/>
                  </a:lnTo>
                  <a:lnTo>
                    <a:pt x="0" y="612648"/>
                  </a:lnTo>
                  <a:lnTo>
                    <a:pt x="313944" y="612648"/>
                  </a:lnTo>
                  <a:lnTo>
                    <a:pt x="313944" y="0"/>
                  </a:lnTo>
                  <a:close/>
                </a:path>
              </a:pathLst>
            </a:custGeom>
            <a:solidFill>
              <a:srgbClr val="8063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449067" y="1879092"/>
              <a:ext cx="58419" cy="2905125"/>
            </a:xfrm>
            <a:custGeom>
              <a:avLst/>
              <a:gdLst/>
              <a:ahLst/>
              <a:cxnLst/>
              <a:rect l="l" t="t" r="r" b="b"/>
              <a:pathLst>
                <a:path w="58419" h="2905125">
                  <a:moveTo>
                    <a:pt x="28956" y="2904744"/>
                  </a:moveTo>
                  <a:lnTo>
                    <a:pt x="28956" y="2831592"/>
                  </a:lnTo>
                  <a:lnTo>
                    <a:pt x="28956" y="2758440"/>
                  </a:lnTo>
                </a:path>
                <a:path w="58419" h="2905125">
                  <a:moveTo>
                    <a:pt x="0" y="2904744"/>
                  </a:moveTo>
                  <a:lnTo>
                    <a:pt x="57912" y="2904744"/>
                  </a:lnTo>
                </a:path>
                <a:path w="58419" h="2905125">
                  <a:moveTo>
                    <a:pt x="0" y="2758440"/>
                  </a:moveTo>
                  <a:lnTo>
                    <a:pt x="57912" y="2758440"/>
                  </a:lnTo>
                </a:path>
                <a:path w="58419" h="2905125">
                  <a:moveTo>
                    <a:pt x="28956" y="1464564"/>
                  </a:moveTo>
                  <a:lnTo>
                    <a:pt x="28956" y="1053084"/>
                  </a:lnTo>
                  <a:lnTo>
                    <a:pt x="28956" y="643128"/>
                  </a:lnTo>
                </a:path>
                <a:path w="58419" h="2905125">
                  <a:moveTo>
                    <a:pt x="0" y="1464564"/>
                  </a:moveTo>
                  <a:lnTo>
                    <a:pt x="57912" y="1464564"/>
                  </a:lnTo>
                </a:path>
                <a:path w="58419" h="2905125">
                  <a:moveTo>
                    <a:pt x="0" y="643128"/>
                  </a:moveTo>
                  <a:lnTo>
                    <a:pt x="57912" y="643128"/>
                  </a:lnTo>
                </a:path>
                <a:path w="58419" h="2905125">
                  <a:moveTo>
                    <a:pt x="28956" y="1028700"/>
                  </a:moveTo>
                  <a:lnTo>
                    <a:pt x="28956" y="996696"/>
                  </a:lnTo>
                  <a:lnTo>
                    <a:pt x="28956" y="963168"/>
                  </a:lnTo>
                </a:path>
                <a:path w="58419" h="2905125">
                  <a:moveTo>
                    <a:pt x="0" y="1028700"/>
                  </a:moveTo>
                  <a:lnTo>
                    <a:pt x="57912" y="1028700"/>
                  </a:lnTo>
                </a:path>
                <a:path w="58419" h="2905125">
                  <a:moveTo>
                    <a:pt x="0" y="963168"/>
                  </a:moveTo>
                  <a:lnTo>
                    <a:pt x="57912" y="963168"/>
                  </a:lnTo>
                </a:path>
                <a:path w="58419" h="2905125">
                  <a:moveTo>
                    <a:pt x="28956" y="768096"/>
                  </a:moveTo>
                  <a:lnTo>
                    <a:pt x="28956" y="384048"/>
                  </a:lnTo>
                  <a:lnTo>
                    <a:pt x="28956" y="0"/>
                  </a:lnTo>
                </a:path>
                <a:path w="58419" h="2905125">
                  <a:moveTo>
                    <a:pt x="0" y="768096"/>
                  </a:moveTo>
                  <a:lnTo>
                    <a:pt x="57912" y="768096"/>
                  </a:lnTo>
                </a:path>
                <a:path w="58419" h="2905125">
                  <a:moveTo>
                    <a:pt x="0" y="0"/>
                  </a:moveTo>
                  <a:lnTo>
                    <a:pt x="57912" y="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105911" y="4576572"/>
              <a:ext cx="315595" cy="414655"/>
            </a:xfrm>
            <a:custGeom>
              <a:avLst/>
              <a:gdLst/>
              <a:ahLst/>
              <a:cxnLst/>
              <a:rect l="l" t="t" r="r" b="b"/>
              <a:pathLst>
                <a:path w="315595" h="414654">
                  <a:moveTo>
                    <a:pt x="315467" y="0"/>
                  </a:moveTo>
                  <a:lnTo>
                    <a:pt x="0" y="0"/>
                  </a:lnTo>
                  <a:lnTo>
                    <a:pt x="0" y="414527"/>
                  </a:lnTo>
                  <a:lnTo>
                    <a:pt x="315467" y="414527"/>
                  </a:lnTo>
                  <a:lnTo>
                    <a:pt x="315467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105911" y="2653284"/>
              <a:ext cx="315595" cy="1923414"/>
            </a:xfrm>
            <a:custGeom>
              <a:avLst/>
              <a:gdLst/>
              <a:ahLst/>
              <a:cxnLst/>
              <a:rect l="l" t="t" r="r" b="b"/>
              <a:pathLst>
                <a:path w="315595" h="1923414">
                  <a:moveTo>
                    <a:pt x="315467" y="0"/>
                  </a:moveTo>
                  <a:lnTo>
                    <a:pt x="0" y="0"/>
                  </a:lnTo>
                  <a:lnTo>
                    <a:pt x="0" y="1923288"/>
                  </a:lnTo>
                  <a:lnTo>
                    <a:pt x="315467" y="1923288"/>
                  </a:lnTo>
                  <a:lnTo>
                    <a:pt x="315467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105911" y="2606040"/>
              <a:ext cx="315595" cy="47625"/>
            </a:xfrm>
            <a:custGeom>
              <a:avLst/>
              <a:gdLst/>
              <a:ahLst/>
              <a:cxnLst/>
              <a:rect l="l" t="t" r="r" b="b"/>
              <a:pathLst>
                <a:path w="315595" h="47625">
                  <a:moveTo>
                    <a:pt x="315467" y="0"/>
                  </a:moveTo>
                  <a:lnTo>
                    <a:pt x="0" y="0"/>
                  </a:lnTo>
                  <a:lnTo>
                    <a:pt x="0" y="47244"/>
                  </a:lnTo>
                  <a:lnTo>
                    <a:pt x="315467" y="47244"/>
                  </a:lnTo>
                  <a:lnTo>
                    <a:pt x="315467" y="0"/>
                  </a:lnTo>
                  <a:close/>
                </a:path>
              </a:pathLst>
            </a:custGeom>
            <a:solidFill>
              <a:srgbClr val="92D0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105911" y="2238756"/>
              <a:ext cx="315595" cy="367665"/>
            </a:xfrm>
            <a:custGeom>
              <a:avLst/>
              <a:gdLst/>
              <a:ahLst/>
              <a:cxnLst/>
              <a:rect l="l" t="t" r="r" b="b"/>
              <a:pathLst>
                <a:path w="315595" h="367664">
                  <a:moveTo>
                    <a:pt x="315467" y="0"/>
                  </a:moveTo>
                  <a:lnTo>
                    <a:pt x="0" y="0"/>
                  </a:lnTo>
                  <a:lnTo>
                    <a:pt x="0" y="367284"/>
                  </a:lnTo>
                  <a:lnTo>
                    <a:pt x="315467" y="367284"/>
                  </a:lnTo>
                  <a:lnTo>
                    <a:pt x="315467" y="0"/>
                  </a:lnTo>
                  <a:close/>
                </a:path>
              </a:pathLst>
            </a:custGeom>
            <a:solidFill>
              <a:srgbClr val="8063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235452" y="1894332"/>
              <a:ext cx="56515" cy="2924810"/>
            </a:xfrm>
            <a:custGeom>
              <a:avLst/>
              <a:gdLst/>
              <a:ahLst/>
              <a:cxnLst/>
              <a:rect l="l" t="t" r="r" b="b"/>
              <a:pathLst>
                <a:path w="56514" h="2924810">
                  <a:moveTo>
                    <a:pt x="28956" y="2924555"/>
                  </a:moveTo>
                  <a:lnTo>
                    <a:pt x="28956" y="2682240"/>
                  </a:lnTo>
                  <a:lnTo>
                    <a:pt x="28956" y="2439923"/>
                  </a:lnTo>
                </a:path>
                <a:path w="56514" h="2924810">
                  <a:moveTo>
                    <a:pt x="0" y="2924555"/>
                  </a:moveTo>
                  <a:lnTo>
                    <a:pt x="56387" y="2924555"/>
                  </a:lnTo>
                </a:path>
                <a:path w="56514" h="2924810">
                  <a:moveTo>
                    <a:pt x="0" y="2439923"/>
                  </a:moveTo>
                  <a:lnTo>
                    <a:pt x="56387" y="2439923"/>
                  </a:lnTo>
                </a:path>
                <a:path w="56514" h="2924810">
                  <a:moveTo>
                    <a:pt x="28956" y="1290827"/>
                  </a:moveTo>
                  <a:lnTo>
                    <a:pt x="28956" y="758951"/>
                  </a:lnTo>
                  <a:lnTo>
                    <a:pt x="28956" y="228600"/>
                  </a:lnTo>
                </a:path>
                <a:path w="56514" h="2924810">
                  <a:moveTo>
                    <a:pt x="0" y="1290827"/>
                  </a:moveTo>
                  <a:lnTo>
                    <a:pt x="56387" y="1290827"/>
                  </a:lnTo>
                </a:path>
                <a:path w="56514" h="2924810">
                  <a:moveTo>
                    <a:pt x="0" y="228600"/>
                  </a:moveTo>
                  <a:lnTo>
                    <a:pt x="56387" y="228600"/>
                  </a:lnTo>
                </a:path>
                <a:path w="56514" h="2924810">
                  <a:moveTo>
                    <a:pt x="28956" y="749807"/>
                  </a:moveTo>
                  <a:lnTo>
                    <a:pt x="28956" y="711707"/>
                  </a:lnTo>
                  <a:lnTo>
                    <a:pt x="28956" y="675131"/>
                  </a:lnTo>
                </a:path>
                <a:path w="56514" h="2924810">
                  <a:moveTo>
                    <a:pt x="0" y="749807"/>
                  </a:moveTo>
                  <a:lnTo>
                    <a:pt x="56387" y="749807"/>
                  </a:lnTo>
                </a:path>
                <a:path w="56514" h="2924810">
                  <a:moveTo>
                    <a:pt x="0" y="675131"/>
                  </a:moveTo>
                  <a:lnTo>
                    <a:pt x="56387" y="675131"/>
                  </a:lnTo>
                </a:path>
                <a:path w="56514" h="2924810">
                  <a:moveTo>
                    <a:pt x="28956" y="687323"/>
                  </a:moveTo>
                  <a:lnTo>
                    <a:pt x="28956" y="344423"/>
                  </a:lnTo>
                  <a:lnTo>
                    <a:pt x="28956" y="0"/>
                  </a:lnTo>
                </a:path>
                <a:path w="56514" h="2924810">
                  <a:moveTo>
                    <a:pt x="0" y="687323"/>
                  </a:moveTo>
                  <a:lnTo>
                    <a:pt x="56387" y="687323"/>
                  </a:lnTo>
                </a:path>
                <a:path w="56514" h="2924810">
                  <a:moveTo>
                    <a:pt x="0" y="0"/>
                  </a:moveTo>
                  <a:lnTo>
                    <a:pt x="56387" y="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3892296" y="4988052"/>
              <a:ext cx="315595" cy="3175"/>
            </a:xfrm>
            <a:custGeom>
              <a:avLst/>
              <a:gdLst/>
              <a:ahLst/>
              <a:cxnLst/>
              <a:rect l="l" t="t" r="r" b="b"/>
              <a:pathLst>
                <a:path w="315595" h="3175">
                  <a:moveTo>
                    <a:pt x="315467" y="0"/>
                  </a:moveTo>
                  <a:lnTo>
                    <a:pt x="0" y="0"/>
                  </a:lnTo>
                  <a:lnTo>
                    <a:pt x="0" y="3048"/>
                  </a:lnTo>
                  <a:lnTo>
                    <a:pt x="315467" y="3048"/>
                  </a:lnTo>
                  <a:lnTo>
                    <a:pt x="315467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892296" y="2741676"/>
              <a:ext cx="315595" cy="2246630"/>
            </a:xfrm>
            <a:custGeom>
              <a:avLst/>
              <a:gdLst/>
              <a:ahLst/>
              <a:cxnLst/>
              <a:rect l="l" t="t" r="r" b="b"/>
              <a:pathLst>
                <a:path w="315595" h="2246629">
                  <a:moveTo>
                    <a:pt x="315467" y="0"/>
                  </a:moveTo>
                  <a:lnTo>
                    <a:pt x="0" y="0"/>
                  </a:lnTo>
                  <a:lnTo>
                    <a:pt x="0" y="2246376"/>
                  </a:lnTo>
                  <a:lnTo>
                    <a:pt x="315467" y="2246376"/>
                  </a:lnTo>
                  <a:lnTo>
                    <a:pt x="315467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3892296" y="2711196"/>
              <a:ext cx="315595" cy="30480"/>
            </a:xfrm>
            <a:custGeom>
              <a:avLst/>
              <a:gdLst/>
              <a:ahLst/>
              <a:cxnLst/>
              <a:rect l="l" t="t" r="r" b="b"/>
              <a:pathLst>
                <a:path w="315595" h="30480">
                  <a:moveTo>
                    <a:pt x="315467" y="0"/>
                  </a:moveTo>
                  <a:lnTo>
                    <a:pt x="0" y="0"/>
                  </a:lnTo>
                  <a:lnTo>
                    <a:pt x="0" y="30479"/>
                  </a:lnTo>
                  <a:lnTo>
                    <a:pt x="315467" y="30479"/>
                  </a:lnTo>
                  <a:lnTo>
                    <a:pt x="315467" y="0"/>
                  </a:lnTo>
                  <a:close/>
                </a:path>
              </a:pathLst>
            </a:custGeom>
            <a:solidFill>
              <a:srgbClr val="92D0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3892296" y="2188464"/>
              <a:ext cx="315595" cy="523240"/>
            </a:xfrm>
            <a:custGeom>
              <a:avLst/>
              <a:gdLst/>
              <a:ahLst/>
              <a:cxnLst/>
              <a:rect l="l" t="t" r="r" b="b"/>
              <a:pathLst>
                <a:path w="315595" h="523239">
                  <a:moveTo>
                    <a:pt x="315467" y="0"/>
                  </a:moveTo>
                  <a:lnTo>
                    <a:pt x="0" y="0"/>
                  </a:lnTo>
                  <a:lnTo>
                    <a:pt x="0" y="522732"/>
                  </a:lnTo>
                  <a:lnTo>
                    <a:pt x="315467" y="522732"/>
                  </a:lnTo>
                  <a:lnTo>
                    <a:pt x="315467" y="0"/>
                  </a:lnTo>
                  <a:close/>
                </a:path>
              </a:pathLst>
            </a:custGeom>
            <a:solidFill>
              <a:srgbClr val="8063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021836" y="4986528"/>
              <a:ext cx="56515" cy="3175"/>
            </a:xfrm>
            <a:custGeom>
              <a:avLst/>
              <a:gdLst/>
              <a:ahLst/>
              <a:cxnLst/>
              <a:rect l="l" t="t" r="r" b="b"/>
              <a:pathLst>
                <a:path w="56514" h="3175">
                  <a:moveTo>
                    <a:pt x="27431" y="3048"/>
                  </a:moveTo>
                  <a:lnTo>
                    <a:pt x="27431" y="1524"/>
                  </a:lnTo>
                  <a:lnTo>
                    <a:pt x="27431" y="0"/>
                  </a:lnTo>
                </a:path>
                <a:path w="56514" h="3175">
                  <a:moveTo>
                    <a:pt x="0" y="3048"/>
                  </a:moveTo>
                  <a:lnTo>
                    <a:pt x="56387" y="3048"/>
                  </a:lnTo>
                </a:path>
                <a:path w="56514" h="3175">
                  <a:moveTo>
                    <a:pt x="0" y="0"/>
                  </a:moveTo>
                  <a:lnTo>
                    <a:pt x="56387" y="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021836" y="1786128"/>
              <a:ext cx="56515" cy="1361440"/>
            </a:xfrm>
            <a:custGeom>
              <a:avLst/>
              <a:gdLst/>
              <a:ahLst/>
              <a:cxnLst/>
              <a:rect l="l" t="t" r="r" b="b"/>
              <a:pathLst>
                <a:path w="56514" h="1361439">
                  <a:moveTo>
                    <a:pt x="27431" y="1360932"/>
                  </a:moveTo>
                  <a:lnTo>
                    <a:pt x="27431" y="955548"/>
                  </a:lnTo>
                  <a:lnTo>
                    <a:pt x="27431" y="550163"/>
                  </a:lnTo>
                </a:path>
                <a:path w="56514" h="1361439">
                  <a:moveTo>
                    <a:pt x="0" y="1360932"/>
                  </a:moveTo>
                  <a:lnTo>
                    <a:pt x="56387" y="1360932"/>
                  </a:lnTo>
                </a:path>
                <a:path w="56514" h="1361439">
                  <a:moveTo>
                    <a:pt x="0" y="550163"/>
                  </a:moveTo>
                  <a:lnTo>
                    <a:pt x="56387" y="550163"/>
                  </a:lnTo>
                </a:path>
                <a:path w="56514" h="1361439">
                  <a:moveTo>
                    <a:pt x="27431" y="925068"/>
                  </a:moveTo>
                  <a:lnTo>
                    <a:pt x="27431" y="923544"/>
                  </a:lnTo>
                </a:path>
                <a:path w="56514" h="1361439">
                  <a:moveTo>
                    <a:pt x="0" y="925068"/>
                  </a:moveTo>
                  <a:lnTo>
                    <a:pt x="56387" y="925068"/>
                  </a:lnTo>
                </a:path>
                <a:path w="56514" h="1361439">
                  <a:moveTo>
                    <a:pt x="0" y="923544"/>
                  </a:moveTo>
                  <a:lnTo>
                    <a:pt x="56387" y="923544"/>
                  </a:lnTo>
                </a:path>
                <a:path w="56514" h="1361439">
                  <a:moveTo>
                    <a:pt x="27431" y="804672"/>
                  </a:moveTo>
                  <a:lnTo>
                    <a:pt x="27431" y="402336"/>
                  </a:lnTo>
                  <a:lnTo>
                    <a:pt x="27431" y="0"/>
                  </a:lnTo>
                </a:path>
                <a:path w="56514" h="1361439">
                  <a:moveTo>
                    <a:pt x="0" y="804672"/>
                  </a:moveTo>
                  <a:lnTo>
                    <a:pt x="56387" y="804672"/>
                  </a:lnTo>
                </a:path>
                <a:path w="56514" h="1361439">
                  <a:moveTo>
                    <a:pt x="0" y="0"/>
                  </a:moveTo>
                  <a:lnTo>
                    <a:pt x="56387" y="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678679" y="4945380"/>
              <a:ext cx="314325" cy="45720"/>
            </a:xfrm>
            <a:custGeom>
              <a:avLst/>
              <a:gdLst/>
              <a:ahLst/>
              <a:cxnLst/>
              <a:rect l="l" t="t" r="r" b="b"/>
              <a:pathLst>
                <a:path w="314325" h="45720">
                  <a:moveTo>
                    <a:pt x="313944" y="0"/>
                  </a:moveTo>
                  <a:lnTo>
                    <a:pt x="0" y="0"/>
                  </a:lnTo>
                  <a:lnTo>
                    <a:pt x="0" y="45720"/>
                  </a:lnTo>
                  <a:lnTo>
                    <a:pt x="313944" y="45720"/>
                  </a:lnTo>
                  <a:lnTo>
                    <a:pt x="313944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678679" y="4539996"/>
              <a:ext cx="314325" cy="405765"/>
            </a:xfrm>
            <a:custGeom>
              <a:avLst/>
              <a:gdLst/>
              <a:ahLst/>
              <a:cxnLst/>
              <a:rect l="l" t="t" r="r" b="b"/>
              <a:pathLst>
                <a:path w="314325" h="405764">
                  <a:moveTo>
                    <a:pt x="313944" y="0"/>
                  </a:moveTo>
                  <a:lnTo>
                    <a:pt x="0" y="0"/>
                  </a:lnTo>
                  <a:lnTo>
                    <a:pt x="0" y="405383"/>
                  </a:lnTo>
                  <a:lnTo>
                    <a:pt x="313944" y="405383"/>
                  </a:lnTo>
                  <a:lnTo>
                    <a:pt x="313944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678679" y="2438400"/>
              <a:ext cx="314325" cy="2101850"/>
            </a:xfrm>
            <a:custGeom>
              <a:avLst/>
              <a:gdLst/>
              <a:ahLst/>
              <a:cxnLst/>
              <a:rect l="l" t="t" r="r" b="b"/>
              <a:pathLst>
                <a:path w="314325" h="2101850">
                  <a:moveTo>
                    <a:pt x="313944" y="0"/>
                  </a:moveTo>
                  <a:lnTo>
                    <a:pt x="0" y="0"/>
                  </a:lnTo>
                  <a:lnTo>
                    <a:pt x="0" y="2101596"/>
                  </a:lnTo>
                  <a:lnTo>
                    <a:pt x="313944" y="2101596"/>
                  </a:lnTo>
                  <a:lnTo>
                    <a:pt x="313944" y="0"/>
                  </a:lnTo>
                  <a:close/>
                </a:path>
              </a:pathLst>
            </a:custGeom>
            <a:solidFill>
              <a:srgbClr val="92D0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678679" y="2240280"/>
              <a:ext cx="314325" cy="198120"/>
            </a:xfrm>
            <a:custGeom>
              <a:avLst/>
              <a:gdLst/>
              <a:ahLst/>
              <a:cxnLst/>
              <a:rect l="l" t="t" r="r" b="b"/>
              <a:pathLst>
                <a:path w="314325" h="198119">
                  <a:moveTo>
                    <a:pt x="313944" y="0"/>
                  </a:moveTo>
                  <a:lnTo>
                    <a:pt x="0" y="0"/>
                  </a:lnTo>
                  <a:lnTo>
                    <a:pt x="0" y="198120"/>
                  </a:lnTo>
                  <a:lnTo>
                    <a:pt x="313944" y="198120"/>
                  </a:lnTo>
                  <a:lnTo>
                    <a:pt x="313944" y="0"/>
                  </a:lnTo>
                  <a:close/>
                </a:path>
              </a:pathLst>
            </a:custGeom>
            <a:solidFill>
              <a:srgbClr val="8063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806696" y="2139696"/>
              <a:ext cx="58419" cy="2821305"/>
            </a:xfrm>
            <a:custGeom>
              <a:avLst/>
              <a:gdLst/>
              <a:ahLst/>
              <a:cxnLst/>
              <a:rect l="l" t="t" r="r" b="b"/>
              <a:pathLst>
                <a:path w="58420" h="2821304">
                  <a:moveTo>
                    <a:pt x="28955" y="2820923"/>
                  </a:moveTo>
                  <a:lnTo>
                    <a:pt x="28955" y="2805684"/>
                  </a:lnTo>
                  <a:lnTo>
                    <a:pt x="28955" y="2788920"/>
                  </a:lnTo>
                </a:path>
                <a:path w="58420" h="2821304">
                  <a:moveTo>
                    <a:pt x="0" y="2820923"/>
                  </a:moveTo>
                  <a:lnTo>
                    <a:pt x="57912" y="2820923"/>
                  </a:lnTo>
                </a:path>
                <a:path w="58420" h="2821304">
                  <a:moveTo>
                    <a:pt x="0" y="2788920"/>
                  </a:moveTo>
                  <a:lnTo>
                    <a:pt x="57912" y="2788920"/>
                  </a:lnTo>
                </a:path>
                <a:path w="58420" h="2821304">
                  <a:moveTo>
                    <a:pt x="28955" y="2682240"/>
                  </a:moveTo>
                  <a:lnTo>
                    <a:pt x="28955" y="2400299"/>
                  </a:lnTo>
                  <a:lnTo>
                    <a:pt x="28955" y="2116835"/>
                  </a:lnTo>
                </a:path>
                <a:path w="58420" h="2821304">
                  <a:moveTo>
                    <a:pt x="0" y="2682240"/>
                  </a:moveTo>
                  <a:lnTo>
                    <a:pt x="57912" y="2682240"/>
                  </a:lnTo>
                </a:path>
                <a:path w="58420" h="2821304">
                  <a:moveTo>
                    <a:pt x="0" y="2116835"/>
                  </a:moveTo>
                  <a:lnTo>
                    <a:pt x="57912" y="2116835"/>
                  </a:lnTo>
                </a:path>
                <a:path w="58420" h="2821304">
                  <a:moveTo>
                    <a:pt x="28955" y="542543"/>
                  </a:moveTo>
                  <a:lnTo>
                    <a:pt x="28955" y="298703"/>
                  </a:lnTo>
                  <a:lnTo>
                    <a:pt x="28955" y="54863"/>
                  </a:lnTo>
                </a:path>
                <a:path w="58420" h="2821304">
                  <a:moveTo>
                    <a:pt x="0" y="542543"/>
                  </a:moveTo>
                  <a:lnTo>
                    <a:pt x="57912" y="542543"/>
                  </a:lnTo>
                </a:path>
                <a:path w="58420" h="2821304">
                  <a:moveTo>
                    <a:pt x="0" y="54863"/>
                  </a:moveTo>
                  <a:lnTo>
                    <a:pt x="57912" y="54863"/>
                  </a:lnTo>
                </a:path>
                <a:path w="58420" h="2821304">
                  <a:moveTo>
                    <a:pt x="28955" y="202691"/>
                  </a:moveTo>
                  <a:lnTo>
                    <a:pt x="28955" y="100583"/>
                  </a:lnTo>
                  <a:lnTo>
                    <a:pt x="28955" y="0"/>
                  </a:lnTo>
                </a:path>
                <a:path w="58420" h="2821304">
                  <a:moveTo>
                    <a:pt x="0" y="202691"/>
                  </a:moveTo>
                  <a:lnTo>
                    <a:pt x="57912" y="202691"/>
                  </a:lnTo>
                </a:path>
                <a:path w="58420" h="2821304">
                  <a:moveTo>
                    <a:pt x="0" y="0"/>
                  </a:moveTo>
                  <a:lnTo>
                    <a:pt x="57912" y="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465063" y="4975860"/>
              <a:ext cx="314325" cy="15240"/>
            </a:xfrm>
            <a:custGeom>
              <a:avLst/>
              <a:gdLst/>
              <a:ahLst/>
              <a:cxnLst/>
              <a:rect l="l" t="t" r="r" b="b"/>
              <a:pathLst>
                <a:path w="314325" h="15239">
                  <a:moveTo>
                    <a:pt x="313944" y="0"/>
                  </a:moveTo>
                  <a:lnTo>
                    <a:pt x="0" y="0"/>
                  </a:lnTo>
                  <a:lnTo>
                    <a:pt x="0" y="15239"/>
                  </a:lnTo>
                  <a:lnTo>
                    <a:pt x="313944" y="15239"/>
                  </a:lnTo>
                  <a:lnTo>
                    <a:pt x="313944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465063" y="4021836"/>
              <a:ext cx="314325" cy="954405"/>
            </a:xfrm>
            <a:custGeom>
              <a:avLst/>
              <a:gdLst/>
              <a:ahLst/>
              <a:cxnLst/>
              <a:rect l="l" t="t" r="r" b="b"/>
              <a:pathLst>
                <a:path w="314325" h="954404">
                  <a:moveTo>
                    <a:pt x="313944" y="0"/>
                  </a:moveTo>
                  <a:lnTo>
                    <a:pt x="0" y="0"/>
                  </a:lnTo>
                  <a:lnTo>
                    <a:pt x="0" y="954024"/>
                  </a:lnTo>
                  <a:lnTo>
                    <a:pt x="313944" y="954024"/>
                  </a:lnTo>
                  <a:lnTo>
                    <a:pt x="313944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465063" y="2252472"/>
              <a:ext cx="314325" cy="1769745"/>
            </a:xfrm>
            <a:custGeom>
              <a:avLst/>
              <a:gdLst/>
              <a:ahLst/>
              <a:cxnLst/>
              <a:rect l="l" t="t" r="r" b="b"/>
              <a:pathLst>
                <a:path w="314325" h="1769745">
                  <a:moveTo>
                    <a:pt x="313944" y="0"/>
                  </a:moveTo>
                  <a:lnTo>
                    <a:pt x="0" y="0"/>
                  </a:lnTo>
                  <a:lnTo>
                    <a:pt x="0" y="1769364"/>
                  </a:lnTo>
                  <a:lnTo>
                    <a:pt x="313944" y="1769364"/>
                  </a:lnTo>
                  <a:lnTo>
                    <a:pt x="313944" y="0"/>
                  </a:lnTo>
                  <a:close/>
                </a:path>
              </a:pathLst>
            </a:custGeom>
            <a:solidFill>
              <a:srgbClr val="92D0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465063" y="2206752"/>
              <a:ext cx="314325" cy="45720"/>
            </a:xfrm>
            <a:custGeom>
              <a:avLst/>
              <a:gdLst/>
              <a:ahLst/>
              <a:cxnLst/>
              <a:rect l="l" t="t" r="r" b="b"/>
              <a:pathLst>
                <a:path w="314325" h="45719">
                  <a:moveTo>
                    <a:pt x="313944" y="0"/>
                  </a:moveTo>
                  <a:lnTo>
                    <a:pt x="0" y="0"/>
                  </a:lnTo>
                  <a:lnTo>
                    <a:pt x="0" y="45720"/>
                  </a:lnTo>
                  <a:lnTo>
                    <a:pt x="313944" y="45720"/>
                  </a:lnTo>
                  <a:lnTo>
                    <a:pt x="313944" y="0"/>
                  </a:lnTo>
                  <a:close/>
                </a:path>
              </a:pathLst>
            </a:custGeom>
            <a:solidFill>
              <a:srgbClr val="8063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593079" y="4968240"/>
              <a:ext cx="58419" cy="17145"/>
            </a:xfrm>
            <a:custGeom>
              <a:avLst/>
              <a:gdLst/>
              <a:ahLst/>
              <a:cxnLst/>
              <a:rect l="l" t="t" r="r" b="b"/>
              <a:pathLst>
                <a:path w="58420" h="17145">
                  <a:moveTo>
                    <a:pt x="28956" y="16764"/>
                  </a:moveTo>
                  <a:lnTo>
                    <a:pt x="28956" y="7620"/>
                  </a:lnTo>
                  <a:lnTo>
                    <a:pt x="28956" y="0"/>
                  </a:lnTo>
                </a:path>
                <a:path w="58420" h="17145">
                  <a:moveTo>
                    <a:pt x="0" y="16764"/>
                  </a:moveTo>
                  <a:lnTo>
                    <a:pt x="57912" y="16764"/>
                  </a:lnTo>
                </a:path>
                <a:path w="58420" h="17145">
                  <a:moveTo>
                    <a:pt x="0" y="0"/>
                  </a:moveTo>
                  <a:lnTo>
                    <a:pt x="57912" y="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593079" y="1834896"/>
              <a:ext cx="58419" cy="2603500"/>
            </a:xfrm>
            <a:custGeom>
              <a:avLst/>
              <a:gdLst/>
              <a:ahLst/>
              <a:cxnLst/>
              <a:rect l="l" t="t" r="r" b="b"/>
              <a:pathLst>
                <a:path w="58420" h="2603500">
                  <a:moveTo>
                    <a:pt x="28956" y="2602991"/>
                  </a:moveTo>
                  <a:lnTo>
                    <a:pt x="28956" y="2186940"/>
                  </a:lnTo>
                  <a:lnTo>
                    <a:pt x="28956" y="1772411"/>
                  </a:lnTo>
                </a:path>
                <a:path w="58420" h="2603500">
                  <a:moveTo>
                    <a:pt x="0" y="2602991"/>
                  </a:moveTo>
                  <a:lnTo>
                    <a:pt x="57912" y="2602991"/>
                  </a:lnTo>
                </a:path>
                <a:path w="58420" h="2603500">
                  <a:moveTo>
                    <a:pt x="0" y="1772411"/>
                  </a:moveTo>
                  <a:lnTo>
                    <a:pt x="57912" y="1772411"/>
                  </a:lnTo>
                </a:path>
                <a:path w="58420" h="2603500">
                  <a:moveTo>
                    <a:pt x="28956" y="835151"/>
                  </a:moveTo>
                  <a:lnTo>
                    <a:pt x="28956" y="417575"/>
                  </a:lnTo>
                  <a:lnTo>
                    <a:pt x="28956" y="0"/>
                  </a:lnTo>
                </a:path>
                <a:path w="58420" h="2603500">
                  <a:moveTo>
                    <a:pt x="0" y="835151"/>
                  </a:moveTo>
                  <a:lnTo>
                    <a:pt x="57912" y="835151"/>
                  </a:lnTo>
                </a:path>
                <a:path w="58420" h="2603500">
                  <a:moveTo>
                    <a:pt x="0" y="0"/>
                  </a:moveTo>
                  <a:lnTo>
                    <a:pt x="57912" y="0"/>
                  </a:lnTo>
                </a:path>
                <a:path w="58420" h="2603500">
                  <a:moveTo>
                    <a:pt x="28956" y="388619"/>
                  </a:moveTo>
                  <a:lnTo>
                    <a:pt x="28956" y="371855"/>
                  </a:lnTo>
                  <a:lnTo>
                    <a:pt x="28956" y="356615"/>
                  </a:lnTo>
                </a:path>
                <a:path w="58420" h="2603500">
                  <a:moveTo>
                    <a:pt x="0" y="388619"/>
                  </a:moveTo>
                  <a:lnTo>
                    <a:pt x="57912" y="388619"/>
                  </a:lnTo>
                </a:path>
                <a:path w="58420" h="2603500">
                  <a:moveTo>
                    <a:pt x="0" y="356615"/>
                  </a:moveTo>
                  <a:lnTo>
                    <a:pt x="57912" y="356615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7036308" y="4974336"/>
              <a:ext cx="314325" cy="17145"/>
            </a:xfrm>
            <a:custGeom>
              <a:avLst/>
              <a:gdLst/>
              <a:ahLst/>
              <a:cxnLst/>
              <a:rect l="l" t="t" r="r" b="b"/>
              <a:pathLst>
                <a:path w="314325" h="17145">
                  <a:moveTo>
                    <a:pt x="313944" y="0"/>
                  </a:moveTo>
                  <a:lnTo>
                    <a:pt x="0" y="0"/>
                  </a:lnTo>
                  <a:lnTo>
                    <a:pt x="0" y="16763"/>
                  </a:lnTo>
                  <a:lnTo>
                    <a:pt x="313944" y="16763"/>
                  </a:lnTo>
                  <a:lnTo>
                    <a:pt x="313944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7036308" y="4529328"/>
              <a:ext cx="314325" cy="445134"/>
            </a:xfrm>
            <a:custGeom>
              <a:avLst/>
              <a:gdLst/>
              <a:ahLst/>
              <a:cxnLst/>
              <a:rect l="l" t="t" r="r" b="b"/>
              <a:pathLst>
                <a:path w="314325" h="445135">
                  <a:moveTo>
                    <a:pt x="313944" y="0"/>
                  </a:moveTo>
                  <a:lnTo>
                    <a:pt x="0" y="0"/>
                  </a:lnTo>
                  <a:lnTo>
                    <a:pt x="0" y="445008"/>
                  </a:lnTo>
                  <a:lnTo>
                    <a:pt x="313944" y="445008"/>
                  </a:lnTo>
                  <a:lnTo>
                    <a:pt x="313944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7036308" y="2386584"/>
              <a:ext cx="314325" cy="2143125"/>
            </a:xfrm>
            <a:custGeom>
              <a:avLst/>
              <a:gdLst/>
              <a:ahLst/>
              <a:cxnLst/>
              <a:rect l="l" t="t" r="r" b="b"/>
              <a:pathLst>
                <a:path w="314325" h="2143125">
                  <a:moveTo>
                    <a:pt x="313944" y="0"/>
                  </a:moveTo>
                  <a:lnTo>
                    <a:pt x="0" y="0"/>
                  </a:lnTo>
                  <a:lnTo>
                    <a:pt x="0" y="2142743"/>
                  </a:lnTo>
                  <a:lnTo>
                    <a:pt x="313944" y="2142743"/>
                  </a:lnTo>
                  <a:lnTo>
                    <a:pt x="313944" y="0"/>
                  </a:lnTo>
                  <a:close/>
                </a:path>
              </a:pathLst>
            </a:custGeom>
            <a:solidFill>
              <a:srgbClr val="92D0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7036308" y="2223516"/>
              <a:ext cx="314325" cy="163195"/>
            </a:xfrm>
            <a:custGeom>
              <a:avLst/>
              <a:gdLst/>
              <a:ahLst/>
              <a:cxnLst/>
              <a:rect l="l" t="t" r="r" b="b"/>
              <a:pathLst>
                <a:path w="314325" h="163194">
                  <a:moveTo>
                    <a:pt x="313944" y="0"/>
                  </a:moveTo>
                  <a:lnTo>
                    <a:pt x="0" y="0"/>
                  </a:lnTo>
                  <a:lnTo>
                    <a:pt x="0" y="163068"/>
                  </a:lnTo>
                  <a:lnTo>
                    <a:pt x="313944" y="163068"/>
                  </a:lnTo>
                  <a:lnTo>
                    <a:pt x="313944" y="0"/>
                  </a:lnTo>
                  <a:close/>
                </a:path>
              </a:pathLst>
            </a:custGeom>
            <a:solidFill>
              <a:srgbClr val="8063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7165847" y="4959096"/>
              <a:ext cx="56515" cy="30480"/>
            </a:xfrm>
            <a:custGeom>
              <a:avLst/>
              <a:gdLst/>
              <a:ahLst/>
              <a:cxnLst/>
              <a:rect l="l" t="t" r="r" b="b"/>
              <a:pathLst>
                <a:path w="56515" h="30479">
                  <a:moveTo>
                    <a:pt x="27431" y="30479"/>
                  </a:moveTo>
                  <a:lnTo>
                    <a:pt x="27431" y="15239"/>
                  </a:lnTo>
                  <a:lnTo>
                    <a:pt x="27431" y="0"/>
                  </a:lnTo>
                </a:path>
                <a:path w="56515" h="30479">
                  <a:moveTo>
                    <a:pt x="0" y="30479"/>
                  </a:moveTo>
                  <a:lnTo>
                    <a:pt x="56387" y="30479"/>
                  </a:lnTo>
                </a:path>
                <a:path w="56515" h="30479">
                  <a:moveTo>
                    <a:pt x="0" y="0"/>
                  </a:moveTo>
                  <a:lnTo>
                    <a:pt x="56387" y="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7165847" y="2151888"/>
              <a:ext cx="56515" cy="2524125"/>
            </a:xfrm>
            <a:custGeom>
              <a:avLst/>
              <a:gdLst/>
              <a:ahLst/>
              <a:cxnLst/>
              <a:rect l="l" t="t" r="r" b="b"/>
              <a:pathLst>
                <a:path w="56515" h="2524125">
                  <a:moveTo>
                    <a:pt x="27431" y="2523744"/>
                  </a:moveTo>
                  <a:lnTo>
                    <a:pt x="27431" y="2377440"/>
                  </a:lnTo>
                  <a:lnTo>
                    <a:pt x="27431" y="2231136"/>
                  </a:lnTo>
                </a:path>
                <a:path w="56515" h="2524125">
                  <a:moveTo>
                    <a:pt x="0" y="2523744"/>
                  </a:moveTo>
                  <a:lnTo>
                    <a:pt x="56387" y="2523744"/>
                  </a:lnTo>
                </a:path>
                <a:path w="56515" h="2524125">
                  <a:moveTo>
                    <a:pt x="0" y="2231136"/>
                  </a:moveTo>
                  <a:lnTo>
                    <a:pt x="56387" y="2231136"/>
                  </a:lnTo>
                </a:path>
                <a:path w="56515" h="2524125">
                  <a:moveTo>
                    <a:pt x="27431" y="381000"/>
                  </a:moveTo>
                  <a:lnTo>
                    <a:pt x="27431" y="234696"/>
                  </a:lnTo>
                  <a:lnTo>
                    <a:pt x="27431" y="88391"/>
                  </a:lnTo>
                </a:path>
                <a:path w="56515" h="2524125">
                  <a:moveTo>
                    <a:pt x="0" y="381000"/>
                  </a:moveTo>
                  <a:lnTo>
                    <a:pt x="56387" y="381000"/>
                  </a:lnTo>
                </a:path>
                <a:path w="56515" h="2524125">
                  <a:moveTo>
                    <a:pt x="0" y="88391"/>
                  </a:moveTo>
                  <a:lnTo>
                    <a:pt x="56387" y="88391"/>
                  </a:lnTo>
                </a:path>
                <a:path w="56515" h="2524125">
                  <a:moveTo>
                    <a:pt x="27431" y="143256"/>
                  </a:moveTo>
                  <a:lnTo>
                    <a:pt x="27431" y="71627"/>
                  </a:lnTo>
                  <a:lnTo>
                    <a:pt x="27431" y="0"/>
                  </a:lnTo>
                </a:path>
                <a:path w="56515" h="2524125">
                  <a:moveTo>
                    <a:pt x="0" y="143256"/>
                  </a:moveTo>
                  <a:lnTo>
                    <a:pt x="56387" y="143256"/>
                  </a:lnTo>
                </a:path>
                <a:path w="56515" h="2524125">
                  <a:moveTo>
                    <a:pt x="0" y="0"/>
                  </a:moveTo>
                  <a:lnTo>
                    <a:pt x="56387" y="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6249923" y="4733544"/>
              <a:ext cx="315595" cy="257810"/>
            </a:xfrm>
            <a:custGeom>
              <a:avLst/>
              <a:gdLst/>
              <a:ahLst/>
              <a:cxnLst/>
              <a:rect l="l" t="t" r="r" b="b"/>
              <a:pathLst>
                <a:path w="315595" h="257810">
                  <a:moveTo>
                    <a:pt x="315468" y="0"/>
                  </a:moveTo>
                  <a:lnTo>
                    <a:pt x="0" y="0"/>
                  </a:lnTo>
                  <a:lnTo>
                    <a:pt x="0" y="257555"/>
                  </a:lnTo>
                  <a:lnTo>
                    <a:pt x="315468" y="257555"/>
                  </a:lnTo>
                  <a:lnTo>
                    <a:pt x="315468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249923" y="2353055"/>
              <a:ext cx="315595" cy="2380615"/>
            </a:xfrm>
            <a:custGeom>
              <a:avLst/>
              <a:gdLst/>
              <a:ahLst/>
              <a:cxnLst/>
              <a:rect l="l" t="t" r="r" b="b"/>
              <a:pathLst>
                <a:path w="315595" h="2380615">
                  <a:moveTo>
                    <a:pt x="315468" y="0"/>
                  </a:moveTo>
                  <a:lnTo>
                    <a:pt x="0" y="0"/>
                  </a:lnTo>
                  <a:lnTo>
                    <a:pt x="0" y="2380488"/>
                  </a:lnTo>
                  <a:lnTo>
                    <a:pt x="315468" y="2380488"/>
                  </a:lnTo>
                  <a:lnTo>
                    <a:pt x="315468" y="0"/>
                  </a:lnTo>
                  <a:close/>
                </a:path>
              </a:pathLst>
            </a:custGeom>
            <a:solidFill>
              <a:srgbClr val="92D0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6249923" y="2206752"/>
              <a:ext cx="315595" cy="146685"/>
            </a:xfrm>
            <a:custGeom>
              <a:avLst/>
              <a:gdLst/>
              <a:ahLst/>
              <a:cxnLst/>
              <a:rect l="l" t="t" r="r" b="b"/>
              <a:pathLst>
                <a:path w="315595" h="146685">
                  <a:moveTo>
                    <a:pt x="315468" y="0"/>
                  </a:moveTo>
                  <a:lnTo>
                    <a:pt x="0" y="0"/>
                  </a:lnTo>
                  <a:lnTo>
                    <a:pt x="0" y="146303"/>
                  </a:lnTo>
                  <a:lnTo>
                    <a:pt x="315468" y="146303"/>
                  </a:lnTo>
                  <a:lnTo>
                    <a:pt x="315468" y="0"/>
                  </a:lnTo>
                  <a:close/>
                </a:path>
              </a:pathLst>
            </a:custGeom>
            <a:solidFill>
              <a:srgbClr val="8063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379463" y="4989575"/>
              <a:ext cx="56515" cy="1905"/>
            </a:xfrm>
            <a:custGeom>
              <a:avLst/>
              <a:gdLst/>
              <a:ahLst/>
              <a:cxnLst/>
              <a:rect l="l" t="t" r="r" b="b"/>
              <a:pathLst>
                <a:path w="56514" h="1904">
                  <a:moveTo>
                    <a:pt x="28956" y="1524"/>
                  </a:moveTo>
                  <a:lnTo>
                    <a:pt x="28956" y="0"/>
                  </a:lnTo>
                </a:path>
                <a:path w="56514" h="1904">
                  <a:moveTo>
                    <a:pt x="0" y="1524"/>
                  </a:moveTo>
                  <a:lnTo>
                    <a:pt x="56387" y="1524"/>
                  </a:lnTo>
                </a:path>
                <a:path w="56514" h="1904">
                  <a:moveTo>
                    <a:pt x="0" y="0"/>
                  </a:moveTo>
                  <a:lnTo>
                    <a:pt x="56387" y="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6379463" y="2061972"/>
              <a:ext cx="56515" cy="2727960"/>
            </a:xfrm>
            <a:custGeom>
              <a:avLst/>
              <a:gdLst/>
              <a:ahLst/>
              <a:cxnLst/>
              <a:rect l="l" t="t" r="r" b="b"/>
              <a:pathLst>
                <a:path w="56514" h="2727960">
                  <a:moveTo>
                    <a:pt x="28956" y="2727960"/>
                  </a:moveTo>
                  <a:lnTo>
                    <a:pt x="28956" y="2671572"/>
                  </a:lnTo>
                  <a:lnTo>
                    <a:pt x="28956" y="2615184"/>
                  </a:lnTo>
                </a:path>
                <a:path w="56514" h="2727960">
                  <a:moveTo>
                    <a:pt x="0" y="2727960"/>
                  </a:moveTo>
                  <a:lnTo>
                    <a:pt x="56387" y="2727960"/>
                  </a:lnTo>
                </a:path>
                <a:path w="56514" h="2727960">
                  <a:moveTo>
                    <a:pt x="0" y="2615184"/>
                  </a:moveTo>
                  <a:lnTo>
                    <a:pt x="56387" y="2615184"/>
                  </a:lnTo>
                </a:path>
                <a:path w="56514" h="2727960">
                  <a:moveTo>
                    <a:pt x="28956" y="466343"/>
                  </a:moveTo>
                  <a:lnTo>
                    <a:pt x="28956" y="291083"/>
                  </a:lnTo>
                  <a:lnTo>
                    <a:pt x="28956" y="114300"/>
                  </a:lnTo>
                </a:path>
                <a:path w="56514" h="2727960">
                  <a:moveTo>
                    <a:pt x="0" y="466343"/>
                  </a:moveTo>
                  <a:lnTo>
                    <a:pt x="56387" y="466343"/>
                  </a:lnTo>
                </a:path>
                <a:path w="56514" h="2727960">
                  <a:moveTo>
                    <a:pt x="0" y="114300"/>
                  </a:moveTo>
                  <a:lnTo>
                    <a:pt x="56387" y="114300"/>
                  </a:lnTo>
                </a:path>
                <a:path w="56514" h="2727960">
                  <a:moveTo>
                    <a:pt x="28956" y="289560"/>
                  </a:moveTo>
                  <a:lnTo>
                    <a:pt x="28956" y="144779"/>
                  </a:lnTo>
                  <a:lnTo>
                    <a:pt x="28956" y="0"/>
                  </a:lnTo>
                </a:path>
                <a:path w="56514" h="2727960">
                  <a:moveTo>
                    <a:pt x="0" y="289560"/>
                  </a:moveTo>
                  <a:lnTo>
                    <a:pt x="56387" y="289560"/>
                  </a:lnTo>
                </a:path>
                <a:path w="56514" h="2727960">
                  <a:moveTo>
                    <a:pt x="0" y="0"/>
                  </a:moveTo>
                  <a:lnTo>
                    <a:pt x="56387" y="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1217675" y="1487424"/>
              <a:ext cx="6369050" cy="3601720"/>
            </a:xfrm>
            <a:custGeom>
              <a:avLst/>
              <a:gdLst/>
              <a:ahLst/>
              <a:cxnLst/>
              <a:rect l="l" t="t" r="r" b="b"/>
              <a:pathLst>
                <a:path w="6369050" h="3601720">
                  <a:moveTo>
                    <a:pt x="80772" y="3503676"/>
                  </a:moveTo>
                  <a:lnTo>
                    <a:pt x="80772" y="0"/>
                  </a:lnTo>
                </a:path>
                <a:path w="6369050" h="3601720">
                  <a:moveTo>
                    <a:pt x="0" y="3503676"/>
                  </a:moveTo>
                  <a:lnTo>
                    <a:pt x="80772" y="3503676"/>
                  </a:lnTo>
                </a:path>
                <a:path w="6369050" h="3601720">
                  <a:moveTo>
                    <a:pt x="0" y="2802636"/>
                  </a:moveTo>
                  <a:lnTo>
                    <a:pt x="80772" y="2802636"/>
                  </a:lnTo>
                </a:path>
                <a:path w="6369050" h="3601720">
                  <a:moveTo>
                    <a:pt x="0" y="2103120"/>
                  </a:moveTo>
                  <a:lnTo>
                    <a:pt x="80772" y="2103120"/>
                  </a:lnTo>
                </a:path>
                <a:path w="6369050" h="3601720">
                  <a:moveTo>
                    <a:pt x="0" y="1402079"/>
                  </a:moveTo>
                  <a:lnTo>
                    <a:pt x="80772" y="1402079"/>
                  </a:lnTo>
                </a:path>
                <a:path w="6369050" h="3601720">
                  <a:moveTo>
                    <a:pt x="0" y="701039"/>
                  </a:moveTo>
                  <a:lnTo>
                    <a:pt x="80772" y="701039"/>
                  </a:lnTo>
                </a:path>
                <a:path w="6369050" h="3601720">
                  <a:moveTo>
                    <a:pt x="0" y="0"/>
                  </a:moveTo>
                  <a:lnTo>
                    <a:pt x="80772" y="0"/>
                  </a:lnTo>
                </a:path>
                <a:path w="6369050" h="3601720">
                  <a:moveTo>
                    <a:pt x="80772" y="3503676"/>
                  </a:moveTo>
                  <a:lnTo>
                    <a:pt x="6368796" y="3503676"/>
                  </a:lnTo>
                </a:path>
                <a:path w="6369050" h="3601720">
                  <a:moveTo>
                    <a:pt x="80772" y="3503676"/>
                  </a:moveTo>
                  <a:lnTo>
                    <a:pt x="80772" y="3601212"/>
                  </a:lnTo>
                </a:path>
                <a:path w="6369050" h="3601720">
                  <a:moveTo>
                    <a:pt x="867156" y="3503676"/>
                  </a:moveTo>
                  <a:lnTo>
                    <a:pt x="867156" y="3601212"/>
                  </a:lnTo>
                </a:path>
                <a:path w="6369050" h="3601720">
                  <a:moveTo>
                    <a:pt x="1653540" y="3503676"/>
                  </a:moveTo>
                  <a:lnTo>
                    <a:pt x="1653540" y="3601212"/>
                  </a:lnTo>
                </a:path>
                <a:path w="6369050" h="3601720">
                  <a:moveTo>
                    <a:pt x="2439924" y="3503676"/>
                  </a:moveTo>
                  <a:lnTo>
                    <a:pt x="2439924" y="3601212"/>
                  </a:lnTo>
                </a:path>
                <a:path w="6369050" h="3601720">
                  <a:moveTo>
                    <a:pt x="3224784" y="3503676"/>
                  </a:moveTo>
                  <a:lnTo>
                    <a:pt x="3224784" y="3601212"/>
                  </a:lnTo>
                </a:path>
                <a:path w="6369050" h="3601720">
                  <a:moveTo>
                    <a:pt x="4011168" y="3503676"/>
                  </a:moveTo>
                  <a:lnTo>
                    <a:pt x="4011168" y="3601212"/>
                  </a:lnTo>
                </a:path>
                <a:path w="6369050" h="3601720">
                  <a:moveTo>
                    <a:pt x="4797552" y="3503676"/>
                  </a:moveTo>
                  <a:lnTo>
                    <a:pt x="4797552" y="3601212"/>
                  </a:lnTo>
                </a:path>
                <a:path w="6369050" h="3601720">
                  <a:moveTo>
                    <a:pt x="5582412" y="3503676"/>
                  </a:moveTo>
                  <a:lnTo>
                    <a:pt x="5582412" y="3601212"/>
                  </a:lnTo>
                </a:path>
                <a:path w="6369050" h="3601720">
                  <a:moveTo>
                    <a:pt x="6368796" y="3503676"/>
                  </a:moveTo>
                  <a:lnTo>
                    <a:pt x="6368796" y="3601212"/>
                  </a:lnTo>
                </a:path>
              </a:pathLst>
            </a:custGeom>
            <a:ln w="9144">
              <a:solidFill>
                <a:srgbClr val="85858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8" name="object 48"/>
          <p:cNvSpPr>
            <a:spLocks noGrp="1" noEditPoints="1"/>
          </p:cNvSpPr>
          <p:nvPr>
            <p:ph sz="half" idx="2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3321050" algn="r">
              <a:lnSpc>
                <a:spcPct val="100000"/>
              </a:lnSpc>
              <a:spcBef>
                <a:spcPts val="105"/>
              </a:spcBef>
            </a:pPr>
            <a:r>
              <a:rPr spc="-25" dirty="0"/>
              <a:t>125</a:t>
            </a: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50"/>
          </a:p>
          <a:p>
            <a:pPr marR="3321050" algn="r">
              <a:lnSpc>
                <a:spcPct val="100000"/>
              </a:lnSpc>
            </a:pPr>
            <a:r>
              <a:rPr spc="-25" dirty="0"/>
              <a:t>100</a:t>
            </a: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50"/>
          </a:p>
          <a:p>
            <a:pPr marR="3322320" algn="r">
              <a:lnSpc>
                <a:spcPct val="100000"/>
              </a:lnSpc>
            </a:pPr>
            <a:r>
              <a:rPr spc="-25" dirty="0"/>
              <a:t>75</a:t>
            </a: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50"/>
          </a:p>
          <a:p>
            <a:pPr marR="3322320" algn="r">
              <a:lnSpc>
                <a:spcPct val="100000"/>
              </a:lnSpc>
            </a:pPr>
            <a:r>
              <a:rPr spc="-25" dirty="0"/>
              <a:t>50</a:t>
            </a: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50"/>
          </a:p>
          <a:p>
            <a:pPr marR="3322320" algn="r">
              <a:lnSpc>
                <a:spcPct val="100000"/>
              </a:lnSpc>
            </a:pPr>
            <a:r>
              <a:rPr spc="-25" dirty="0"/>
              <a:t>25</a:t>
            </a: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50"/>
          </a:p>
          <a:p>
            <a:pPr marR="3321050" algn="r">
              <a:lnSpc>
                <a:spcPct val="100000"/>
              </a:lnSpc>
            </a:pPr>
            <a:r>
              <a:rPr dirty="0"/>
              <a:t>0</a:t>
            </a:r>
          </a:p>
          <a:p>
            <a:pPr marL="859155">
              <a:lnSpc>
                <a:spcPct val="100000"/>
              </a:lnSpc>
              <a:spcBef>
                <a:spcPts val="430"/>
              </a:spcBef>
              <a:tabLst>
                <a:tab pos="1561465" algn="l"/>
                <a:tab pos="2347595" algn="l"/>
                <a:tab pos="3056255" algn="l"/>
              </a:tabLst>
            </a:pPr>
            <a:r>
              <a:rPr sz="2400" spc="-25" dirty="0"/>
              <a:t>Nil</a:t>
            </a:r>
            <a:r>
              <a:rPr sz="2400" dirty="0"/>
              <a:t>	SS</a:t>
            </a:r>
            <a:r>
              <a:rPr sz="2400" spc="-10" dirty="0"/>
              <a:t> </a:t>
            </a:r>
            <a:r>
              <a:rPr sz="2400" spc="-50" dirty="0"/>
              <a:t>4</a:t>
            </a:r>
            <a:r>
              <a:rPr sz="2400" dirty="0"/>
              <a:t>	SS</a:t>
            </a:r>
            <a:r>
              <a:rPr sz="2400" spc="-20" dirty="0"/>
              <a:t> </a:t>
            </a:r>
            <a:r>
              <a:rPr sz="2400" spc="-50" dirty="0"/>
              <a:t>8</a:t>
            </a:r>
            <a:r>
              <a:rPr sz="2400" dirty="0"/>
              <a:t>	SS</a:t>
            </a:r>
            <a:r>
              <a:rPr sz="2400" spc="-20" dirty="0"/>
              <a:t> </a:t>
            </a:r>
            <a:r>
              <a:rPr sz="2400" spc="-25" dirty="0"/>
              <a:t>12</a:t>
            </a:r>
            <a:endParaRPr sz="2400"/>
          </a:p>
        </p:txBody>
      </p:sp>
      <p:sp>
        <p:nvSpPr>
          <p:cNvPr id="49" name="object 49"/>
          <p:cNvSpPr txBox="1"/>
          <p:nvPr/>
        </p:nvSpPr>
        <p:spPr>
          <a:xfrm>
            <a:off x="4573270" y="5157292"/>
            <a:ext cx="2994660" cy="763905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796290" marR="5080" indent="-784225">
              <a:lnSpc>
                <a:spcPct val="101699"/>
              </a:lnSpc>
              <a:spcBef>
                <a:spcPts val="50"/>
              </a:spcBef>
              <a:tabLst>
                <a:tab pos="688340" algn="l"/>
                <a:tab pos="1582420" algn="l"/>
                <a:tab pos="2290445" algn="l"/>
              </a:tabLst>
            </a:pPr>
            <a:r>
              <a:rPr sz="2400" spc="-25" dirty="0">
                <a:latin typeface="Calibri"/>
                <a:cs typeface="Calibri"/>
              </a:rPr>
              <a:t>BAP</a:t>
            </a:r>
            <a:r>
              <a:rPr sz="2400" dirty="0">
                <a:latin typeface="Calibri"/>
                <a:cs typeface="Calibri"/>
              </a:rPr>
              <a:t>	BAP +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BAP +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BAP </a:t>
            </a:r>
            <a:r>
              <a:rPr sz="2400" spc="-50" dirty="0">
                <a:latin typeface="Calibri"/>
                <a:cs typeface="Calibri"/>
              </a:rPr>
              <a:t>+ </a:t>
            </a:r>
            <a:r>
              <a:rPr sz="2400" dirty="0">
                <a:latin typeface="Calibri"/>
                <a:cs typeface="Calibri"/>
              </a:rPr>
              <a:t>SS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0" dirty="0">
                <a:latin typeface="Calibri"/>
                <a:cs typeface="Calibri"/>
              </a:rPr>
              <a:t>4</a:t>
            </a:r>
            <a:r>
              <a:rPr sz="2400" dirty="0">
                <a:latin typeface="Calibri"/>
                <a:cs typeface="Calibri"/>
              </a:rPr>
              <a:t>	SS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0" dirty="0">
                <a:latin typeface="Calibri"/>
                <a:cs typeface="Calibri"/>
              </a:rPr>
              <a:t>8</a:t>
            </a:r>
            <a:r>
              <a:rPr sz="2400" dirty="0">
                <a:latin typeface="Calibri"/>
                <a:cs typeface="Calibri"/>
              </a:rPr>
              <a:t>	SS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12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314655" y="2727409"/>
            <a:ext cx="330200" cy="102616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2380"/>
              </a:lnSpc>
            </a:pPr>
            <a:r>
              <a:rPr sz="2400" dirty="0">
                <a:latin typeface="Calibri"/>
                <a:cs typeface="Calibri"/>
              </a:rPr>
              <a:t>% </a:t>
            </a:r>
            <a:r>
              <a:rPr sz="2400" spc="-10" dirty="0">
                <a:latin typeface="Calibri"/>
                <a:cs typeface="Calibri"/>
              </a:rPr>
              <a:t>Cover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7737347" y="1723644"/>
            <a:ext cx="139065" cy="140335"/>
          </a:xfrm>
          <a:custGeom>
            <a:avLst/>
            <a:gdLst/>
            <a:ahLst/>
            <a:cxnLst/>
            <a:rect l="l" t="t" r="r" b="b"/>
            <a:pathLst>
              <a:path w="139065" h="140335">
                <a:moveTo>
                  <a:pt x="138683" y="0"/>
                </a:moveTo>
                <a:lnTo>
                  <a:pt x="0" y="0"/>
                </a:lnTo>
                <a:lnTo>
                  <a:pt x="0" y="140208"/>
                </a:lnTo>
                <a:lnTo>
                  <a:pt x="138683" y="140208"/>
                </a:lnTo>
                <a:lnTo>
                  <a:pt x="138683" y="0"/>
                </a:lnTo>
                <a:close/>
              </a:path>
            </a:pathLst>
          </a:custGeom>
          <a:solidFill>
            <a:srgbClr val="8063A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 txBox="1"/>
          <p:nvPr/>
        </p:nvSpPr>
        <p:spPr>
          <a:xfrm>
            <a:off x="8027034" y="1594459"/>
            <a:ext cx="939800" cy="16141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30300"/>
              </a:lnSpc>
              <a:spcBef>
                <a:spcPts val="95"/>
              </a:spcBef>
            </a:pPr>
            <a:r>
              <a:rPr sz="2000" spc="-10" dirty="0">
                <a:latin typeface="Calibri"/>
                <a:cs typeface="Calibri"/>
              </a:rPr>
              <a:t>Weeds Legumes Grasses </a:t>
            </a:r>
            <a:r>
              <a:rPr sz="2000" spc="-20" dirty="0">
                <a:latin typeface="Calibri"/>
                <a:cs typeface="Calibri"/>
              </a:rPr>
              <a:t>Bare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7737347" y="2121407"/>
            <a:ext cx="139065" cy="139065"/>
          </a:xfrm>
          <a:custGeom>
            <a:avLst/>
            <a:gdLst/>
            <a:ahLst/>
            <a:cxnLst/>
            <a:rect l="l" t="t" r="r" b="b"/>
            <a:pathLst>
              <a:path w="139065" h="139064">
                <a:moveTo>
                  <a:pt x="138683" y="0"/>
                </a:moveTo>
                <a:lnTo>
                  <a:pt x="0" y="0"/>
                </a:lnTo>
                <a:lnTo>
                  <a:pt x="0" y="138684"/>
                </a:lnTo>
                <a:lnTo>
                  <a:pt x="138683" y="138684"/>
                </a:lnTo>
                <a:lnTo>
                  <a:pt x="138683" y="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7737347" y="2517648"/>
            <a:ext cx="139065" cy="140335"/>
          </a:xfrm>
          <a:custGeom>
            <a:avLst/>
            <a:gdLst/>
            <a:ahLst/>
            <a:cxnLst/>
            <a:rect l="l" t="t" r="r" b="b"/>
            <a:pathLst>
              <a:path w="139065" h="140335">
                <a:moveTo>
                  <a:pt x="138683" y="0"/>
                </a:moveTo>
                <a:lnTo>
                  <a:pt x="0" y="0"/>
                </a:lnTo>
                <a:lnTo>
                  <a:pt x="0" y="140208"/>
                </a:lnTo>
                <a:lnTo>
                  <a:pt x="138683" y="140208"/>
                </a:lnTo>
                <a:lnTo>
                  <a:pt x="138683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7737347" y="2915411"/>
            <a:ext cx="139065" cy="139065"/>
          </a:xfrm>
          <a:custGeom>
            <a:avLst/>
            <a:gdLst/>
            <a:ahLst/>
            <a:cxnLst/>
            <a:rect l="l" t="t" r="r" b="b"/>
            <a:pathLst>
              <a:path w="139065" h="139064">
                <a:moveTo>
                  <a:pt x="138683" y="0"/>
                </a:moveTo>
                <a:lnTo>
                  <a:pt x="0" y="0"/>
                </a:lnTo>
                <a:lnTo>
                  <a:pt x="0" y="138684"/>
                </a:lnTo>
                <a:lnTo>
                  <a:pt x="138683" y="138684"/>
                </a:lnTo>
                <a:lnTo>
                  <a:pt x="138683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>
            <a:spLocks noGrp="1" noEditPoints="1"/>
          </p:cNvSpPr>
          <p:nvPr>
            <p:ph type="title"/>
          </p:nvPr>
        </p:nvSpPr>
        <p:spPr>
          <a:xfrm>
            <a:off x="5995542" y="426542"/>
            <a:ext cx="2050414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458470">
              <a:lnSpc>
                <a:spcPct val="100000"/>
              </a:lnSpc>
              <a:spcBef>
                <a:spcPts val="100"/>
              </a:spcBef>
            </a:pPr>
            <a:r>
              <a:rPr b="1" spc="-10" dirty="0">
                <a:latin typeface="Calibri"/>
                <a:cs typeface="Calibri"/>
              </a:rPr>
              <a:t>BioAg Stimulants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64938" y="1767331"/>
            <a:ext cx="2961005" cy="1305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dirty="0">
                <a:solidFill>
                  <a:srgbClr val="4F81BC"/>
                </a:solidFill>
                <a:latin typeface="Calibri"/>
                <a:cs typeface="Calibri"/>
              </a:rPr>
              <a:t>Increased</a:t>
            </a:r>
            <a:r>
              <a:rPr sz="2800" b="1" spc="-130" dirty="0">
                <a:solidFill>
                  <a:srgbClr val="4F81BC"/>
                </a:solidFill>
                <a:latin typeface="Calibri"/>
                <a:cs typeface="Calibri"/>
              </a:rPr>
              <a:t> </a:t>
            </a:r>
            <a:r>
              <a:rPr sz="2800" b="1" spc="-10" dirty="0">
                <a:solidFill>
                  <a:srgbClr val="4F81BC"/>
                </a:solidFill>
                <a:latin typeface="Calibri"/>
                <a:cs typeface="Calibri"/>
              </a:rPr>
              <a:t>yields: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750">
              <a:latin typeface="Calibri"/>
              <a:cs typeface="Calibri"/>
            </a:endParaRPr>
          </a:p>
          <a:p>
            <a:pPr marL="335280">
              <a:lnSpc>
                <a:spcPct val="100000"/>
              </a:lnSpc>
              <a:spcBef>
                <a:spcPts val="5"/>
              </a:spcBef>
            </a:pPr>
            <a:r>
              <a:rPr sz="2800" b="1" dirty="0">
                <a:solidFill>
                  <a:srgbClr val="4F81BC"/>
                </a:solidFill>
                <a:latin typeface="Calibri"/>
                <a:cs typeface="Calibri"/>
              </a:rPr>
              <a:t>US</a:t>
            </a:r>
            <a:r>
              <a:rPr sz="2800" b="1" spc="-80" dirty="0">
                <a:solidFill>
                  <a:srgbClr val="4F81BC"/>
                </a:solidFill>
                <a:latin typeface="Calibri"/>
                <a:cs typeface="Calibri"/>
              </a:rPr>
              <a:t> </a:t>
            </a:r>
            <a:r>
              <a:rPr sz="2800" b="1" spc="-10" dirty="0">
                <a:solidFill>
                  <a:srgbClr val="4F81BC"/>
                </a:solidFill>
                <a:latin typeface="Calibri"/>
                <a:cs typeface="Calibri"/>
              </a:rPr>
              <a:t>Trials</a:t>
            </a:r>
            <a:r>
              <a:rPr sz="2800" b="1" spc="-65" dirty="0">
                <a:solidFill>
                  <a:srgbClr val="4F81BC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4F81BC"/>
                </a:solidFill>
                <a:latin typeface="Calibri"/>
                <a:cs typeface="Calibri"/>
              </a:rPr>
              <a:t>2013</a:t>
            </a:r>
            <a:r>
              <a:rPr sz="2800" b="1" spc="-55" dirty="0">
                <a:solidFill>
                  <a:srgbClr val="4F81BC"/>
                </a:solidFill>
                <a:latin typeface="Calibri"/>
                <a:cs typeface="Calibri"/>
              </a:rPr>
              <a:t> </a:t>
            </a:r>
            <a:r>
              <a:rPr sz="2800" b="1" spc="-20" dirty="0">
                <a:solidFill>
                  <a:srgbClr val="4F81BC"/>
                </a:solidFill>
                <a:latin typeface="Calibri"/>
                <a:cs typeface="Calibri"/>
              </a:rPr>
              <a:t>-</a:t>
            </a:r>
            <a:r>
              <a:rPr sz="2800" b="1" spc="-25" dirty="0">
                <a:solidFill>
                  <a:srgbClr val="4F81BC"/>
                </a:solidFill>
                <a:latin typeface="Calibri"/>
                <a:cs typeface="Calibri"/>
              </a:rPr>
              <a:t>18</a:t>
            </a:r>
            <a:endParaRPr sz="2800">
              <a:latin typeface="Calibri"/>
              <a:cs typeface="Calibri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6102984" y="3149219"/>
          <a:ext cx="2268220" cy="12084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547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34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 marL="31750">
                        <a:lnSpc>
                          <a:spcPts val="2655"/>
                        </a:lnSpc>
                      </a:pPr>
                      <a:r>
                        <a:rPr sz="2800" b="1" spc="-20" dirty="0">
                          <a:solidFill>
                            <a:srgbClr val="4F81BC"/>
                          </a:solidFill>
                          <a:latin typeface="Calibri"/>
                          <a:cs typeface="Calibri"/>
                        </a:rPr>
                        <a:t>Corn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2655"/>
                        </a:lnSpc>
                      </a:pPr>
                      <a:r>
                        <a:rPr sz="2800" b="1" spc="-25" dirty="0">
                          <a:solidFill>
                            <a:srgbClr val="4F81BC"/>
                          </a:solidFill>
                          <a:latin typeface="Calibri"/>
                          <a:cs typeface="Calibri"/>
                        </a:rPr>
                        <a:t>16%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marL="31750">
                        <a:lnSpc>
                          <a:spcPts val="2940"/>
                        </a:lnSpc>
                      </a:pPr>
                      <a:r>
                        <a:rPr sz="2800" b="1" spc="-10" dirty="0">
                          <a:solidFill>
                            <a:srgbClr val="4F81BC"/>
                          </a:solidFill>
                          <a:latin typeface="Calibri"/>
                          <a:cs typeface="Calibri"/>
                        </a:rPr>
                        <a:t>Cotton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2940"/>
                        </a:lnSpc>
                      </a:pPr>
                      <a:r>
                        <a:rPr sz="2800" b="1" spc="-25" dirty="0">
                          <a:solidFill>
                            <a:srgbClr val="4F81BC"/>
                          </a:solidFill>
                          <a:latin typeface="Calibri"/>
                          <a:cs typeface="Calibri"/>
                        </a:rPr>
                        <a:t>13%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marL="31750">
                        <a:lnSpc>
                          <a:spcPts val="2940"/>
                        </a:lnSpc>
                      </a:pPr>
                      <a:r>
                        <a:rPr sz="2800" b="1" spc="-10" dirty="0">
                          <a:solidFill>
                            <a:srgbClr val="4F81BC"/>
                          </a:solidFill>
                          <a:latin typeface="Calibri"/>
                          <a:cs typeface="Calibri"/>
                        </a:rPr>
                        <a:t>Soybean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2940"/>
                        </a:lnSpc>
                      </a:pPr>
                      <a:r>
                        <a:rPr sz="2800" b="1" spc="-25" dirty="0">
                          <a:solidFill>
                            <a:srgbClr val="4F81BC"/>
                          </a:solidFill>
                          <a:latin typeface="Calibri"/>
                          <a:cs typeface="Calibri"/>
                        </a:rPr>
                        <a:t>16%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5288026" y="4755007"/>
            <a:ext cx="272542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dirty="0">
                <a:solidFill>
                  <a:srgbClr val="4F81BC"/>
                </a:solidFill>
                <a:latin typeface="Calibri"/>
                <a:cs typeface="Calibri"/>
              </a:rPr>
              <a:t>NZ</a:t>
            </a:r>
            <a:r>
              <a:rPr sz="2800" b="1" spc="-55" dirty="0">
                <a:solidFill>
                  <a:srgbClr val="4F81BC"/>
                </a:solidFill>
                <a:latin typeface="Calibri"/>
                <a:cs typeface="Calibri"/>
              </a:rPr>
              <a:t> </a:t>
            </a:r>
            <a:r>
              <a:rPr sz="2800" b="1" spc="-10" dirty="0">
                <a:solidFill>
                  <a:srgbClr val="4F81BC"/>
                </a:solidFill>
                <a:latin typeface="Calibri"/>
                <a:cs typeface="Calibri"/>
              </a:rPr>
              <a:t>Trials</a:t>
            </a:r>
            <a:r>
              <a:rPr sz="2800" b="1" spc="-50" dirty="0">
                <a:solidFill>
                  <a:srgbClr val="4F81BC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4F81BC"/>
                </a:solidFill>
                <a:latin typeface="Calibri"/>
                <a:cs typeface="Calibri"/>
              </a:rPr>
              <a:t>2016</a:t>
            </a:r>
            <a:r>
              <a:rPr sz="2800" b="1" spc="-30" dirty="0">
                <a:solidFill>
                  <a:srgbClr val="4F81BC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4F81BC"/>
                </a:solidFill>
                <a:latin typeface="Calibri"/>
                <a:cs typeface="Calibri"/>
              </a:rPr>
              <a:t>-</a:t>
            </a:r>
            <a:r>
              <a:rPr sz="2800" b="1" spc="-50" dirty="0">
                <a:solidFill>
                  <a:srgbClr val="4F81BC"/>
                </a:solidFill>
                <a:latin typeface="Calibri"/>
                <a:cs typeface="Calibri"/>
              </a:rPr>
              <a:t> </a:t>
            </a:r>
            <a:r>
              <a:rPr sz="2800" b="1" spc="-25" dirty="0">
                <a:solidFill>
                  <a:srgbClr val="4F81BC"/>
                </a:solidFill>
                <a:latin typeface="Calibri"/>
                <a:cs typeface="Calibri"/>
              </a:rPr>
              <a:t>18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879719" y="5181079"/>
            <a:ext cx="807720" cy="10502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0000"/>
              </a:lnSpc>
              <a:spcBef>
                <a:spcPts val="100"/>
              </a:spcBef>
            </a:pPr>
            <a:r>
              <a:rPr sz="2800" b="1" spc="-20" dirty="0">
                <a:solidFill>
                  <a:srgbClr val="4F81BC"/>
                </a:solidFill>
                <a:latin typeface="Calibri"/>
                <a:cs typeface="Calibri"/>
              </a:rPr>
              <a:t>Beef </a:t>
            </a:r>
            <a:r>
              <a:rPr sz="2800" b="1" spc="-10" dirty="0">
                <a:solidFill>
                  <a:srgbClr val="4F81BC"/>
                </a:solidFill>
                <a:latin typeface="Calibri"/>
                <a:cs typeface="Calibri"/>
              </a:rPr>
              <a:t>Dairy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708772" y="5181079"/>
            <a:ext cx="644525" cy="1050290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75"/>
              </a:spcBef>
            </a:pPr>
            <a:r>
              <a:rPr sz="2800" b="1" spc="-25" dirty="0">
                <a:solidFill>
                  <a:srgbClr val="4F81BC"/>
                </a:solidFill>
                <a:latin typeface="Calibri"/>
                <a:cs typeface="Calibri"/>
              </a:rPr>
              <a:t>17%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70"/>
              </a:spcBef>
            </a:pPr>
            <a:r>
              <a:rPr sz="2800" b="1" spc="-25" dirty="0">
                <a:solidFill>
                  <a:srgbClr val="4F81BC"/>
                </a:solidFill>
                <a:latin typeface="Calibri"/>
                <a:cs typeface="Calibri"/>
              </a:rPr>
              <a:t>28%</a:t>
            </a:r>
            <a:endParaRPr sz="2800">
              <a:latin typeface="Calibri"/>
              <a:cs typeface="Calibri"/>
            </a:endParaRPr>
          </a:p>
        </p:txBody>
      </p:sp>
      <p:pic>
        <p:nvPicPr>
          <p:cNvPr id="8" name="object 8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4868291" cy="684994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Notes Theme">
  <a:themeElements>
    <a:clrScheme name="Office Notes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Notes Them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 Notes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1"/>
        </a:gradFill>
      </a:fillStyleLst>
      <a:lnStyleLst>
        <a:ln w="9525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>
          <a:solidFill>
            <a:schemeClr val="phClr"/>
          </a:solidFill>
          <a:prstDash val="solid"/>
        </a:ln>
        <a:ln w="38100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a872549-7997-445b-8462-587023f7a782">
      <Terms xmlns="http://schemas.microsoft.com/office/infopath/2007/PartnerControls"/>
    </lcf76f155ced4ddcb4097134ff3c332f>
    <TaxCatchAll xmlns="0643a574-1ec3-4371-84e1-02caf996875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FB23B60F22A7949B3F67008509D9141" ma:contentTypeVersion="17" ma:contentTypeDescription="Create a new document." ma:contentTypeScope="" ma:versionID="9a35ed7a82d60527870b04ec7baeec4b">
  <xsd:schema xmlns:xsd="http://www.w3.org/2001/XMLSchema" xmlns:xs="http://www.w3.org/2001/XMLSchema" xmlns:p="http://schemas.microsoft.com/office/2006/metadata/properties" xmlns:ns2="6a872549-7997-445b-8462-587023f7a782" xmlns:ns3="0643a574-1ec3-4371-84e1-02caf9968753" targetNamespace="http://schemas.microsoft.com/office/2006/metadata/properties" ma:root="true" ma:fieldsID="fd4c836682cccdf85930335c0b3a405c" ns2:_="" ns3:_="">
    <xsd:import namespace="6a872549-7997-445b-8462-587023f7a782"/>
    <xsd:import namespace="0643a574-1ec3-4371-84e1-02caf996875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872549-7997-445b-8462-587023f7a78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ce88f91e-e641-4fc9-b2e8-68f11b22d81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43a574-1ec3-4371-84e1-02caf9968753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cf285f9-7af9-4bc2-8190-264a010852e5}" ma:internalName="TaxCatchAll" ma:showField="CatchAllData" ma:web="0643a574-1ec3-4371-84e1-02caf996875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DFDA529-1F59-4E3D-9AC7-88E7B613E526}">
  <ds:schemaRefs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6a872549-7997-445b-8462-587023f7a782"/>
    <ds:schemaRef ds:uri="http://purl.org/dc/elements/1.1/"/>
    <ds:schemaRef ds:uri="http://purl.org/dc/terms/"/>
    <ds:schemaRef ds:uri="0643a574-1ec3-4371-84e1-02caf9968753"/>
    <ds:schemaRef ds:uri="http://schemas.microsoft.com/office/infopath/2007/PartnerControls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1B40B96-AAF1-4E45-B742-30AB44A63A3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a872549-7997-445b-8462-587023f7a782"/>
    <ds:schemaRef ds:uri="0643a574-1ec3-4371-84e1-02caf996875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6728218-9DBC-4AF8-9ED4-40396D4C004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</TotalTime>
  <Words>184</Words>
  <Application>Microsoft Office PowerPoint</Application>
  <PresentationFormat>On-screen Show (4:3)</PresentationFormat>
  <Paragraphs>65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Conclusions</vt:lpstr>
      <vt:lpstr>Soil &amp; Seed Biostimulant</vt:lpstr>
      <vt:lpstr>Bio-activated P + Soil and Seed</vt:lpstr>
      <vt:lpstr>Pasture Composition</vt:lpstr>
      <vt:lpstr>BioAg Stimulants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Biological Stimulants increase fertilizer efficiency and legumes</dc:title>
  <dc:creator>Peter Espie</dc:creator>
  <cp:lastModifiedBy>sales@bioag.co.nz</cp:lastModifiedBy>
  <cp:revision>21</cp:revision>
  <cp:lastPrinted>2023-11-09T21:06:00Z</cp:lastPrinted>
  <dcterms:created xsi:type="dcterms:W3CDTF">2023-05-10T21:46:54Z</dcterms:created>
  <dcterms:modified xsi:type="dcterms:W3CDTF">2023-11-09T21:08:42Z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2023-04-27T00:00:00Z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2023-05-10T00:00:00Z</vt:filetime>
  </property>
  <property fmtid="{D5CDD505-2E9C-101B-9397-08002B2CF9AE}" pid="5" name="Producer">
    <vt:lpwstr>Microsoft® PowerPoint® 2010</vt:lpwstr>
  </property>
  <property fmtid="{D5CDD505-2E9C-101B-9397-08002B2CF9AE}" pid="6" name="ContentTypeId">
    <vt:lpwstr>0x0101004FB23B60F22A7949B3F67008509D9141</vt:lpwstr>
  </property>
  <property fmtid="{D5CDD505-2E9C-101B-9397-08002B2CF9AE}" pid="7" name="MediaServiceImageTags">
    <vt:lpwstr/>
  </property>
</Properties>
</file>